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46" r:id="rId5"/>
    <p:sldId id="348" r:id="rId6"/>
    <p:sldId id="2023" r:id="rId7"/>
    <p:sldId id="2007" r:id="rId8"/>
    <p:sldId id="2010" r:id="rId9"/>
    <p:sldId id="2012" r:id="rId10"/>
    <p:sldId id="2024" r:id="rId11"/>
    <p:sldId id="2016" r:id="rId12"/>
    <p:sldId id="2011" r:id="rId13"/>
    <p:sldId id="2017" r:id="rId14"/>
    <p:sldId id="2009" r:id="rId15"/>
    <p:sldId id="2021" r:id="rId16"/>
    <p:sldId id="2026" r:id="rId17"/>
    <p:sldId id="2022" r:id="rId18"/>
    <p:sldId id="2018" r:id="rId19"/>
    <p:sldId id="2019" r:id="rId20"/>
    <p:sldId id="2025" r:id="rId21"/>
  </p:sldIdLst>
  <p:sldSz cx="12192000" cy="6858000"/>
  <p:notesSz cx="6858000" cy="9144000"/>
  <p:embeddedFontLst>
    <p:embeddedFont>
      <p:font typeface="BarmeniaGothaer Offc" panose="020B0503020204020204" pitchFamily="34" charset="0"/>
      <p:regular r:id="rId24"/>
      <p:bold r:id="rId25"/>
      <p:italic r:id="rId26"/>
      <p:boldItalic r:id="rId27"/>
    </p:embeddedFont>
    <p:embeddedFont>
      <p:font typeface="BarmeniaGothaer Offc Medium" panose="020B0603020204020204" pitchFamily="34" charset="0"/>
      <p:regular r:id="rId28"/>
      <p:italic r:id="rId2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8CF6739-1C61-6144-B9D5-F9AD0678C3F0}">
          <p14:sldIdLst/>
        </p14:section>
        <p14:section name="Elemente" id="{1325DA31-B1C7-EF46-B8E9-04535974BA06}">
          <p14:sldIdLst>
            <p14:sldId id="346"/>
            <p14:sldId id="348"/>
            <p14:sldId id="2023"/>
            <p14:sldId id="2007"/>
            <p14:sldId id="2010"/>
            <p14:sldId id="2012"/>
            <p14:sldId id="2024"/>
            <p14:sldId id="2016"/>
            <p14:sldId id="2011"/>
            <p14:sldId id="2017"/>
            <p14:sldId id="2009"/>
            <p14:sldId id="2021"/>
            <p14:sldId id="2026"/>
            <p14:sldId id="2022"/>
            <p14:sldId id="2018"/>
            <p14:sldId id="2019"/>
            <p14:sldId id="2025"/>
          </p14:sldIdLst>
        </p14:section>
      </p14:sectionLst>
    </p:ext>
    <p:ext uri="{EFAFB233-063F-42B5-8137-9DF3F51BA10A}">
      <p15:sldGuideLst xmlns:p15="http://schemas.microsoft.com/office/powerpoint/2012/main">
        <p15:guide id="2" pos="467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6"/>
    <a:srgbClr val="00FA00"/>
    <a:srgbClr val="000000"/>
    <a:srgbClr val="0068B3"/>
    <a:srgbClr val="0060A6"/>
    <a:srgbClr val="0088CC"/>
    <a:srgbClr val="0091D9"/>
    <a:srgbClr val="0080BF"/>
    <a:srgbClr val="59C5FF"/>
    <a:srgbClr val="00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9"/>
  </p:normalViewPr>
  <p:slideViewPr>
    <p:cSldViewPr snapToGrid="0">
      <p:cViewPr varScale="1">
        <p:scale>
          <a:sx n="122" d="100"/>
          <a:sy n="122" d="100"/>
        </p:scale>
        <p:origin x="90" y="228"/>
      </p:cViewPr>
      <p:guideLst>
        <p:guide pos="467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53" d="100"/>
          <a:sy n="153" d="100"/>
        </p:scale>
        <p:origin x="50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74A0EF9-A03F-C5E7-CA08-5ABEB3888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ED0474-38A0-CF1B-65FA-D055940C2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95D2-648F-D242-A067-8A1F31E1262F}" type="datetimeFigureOut">
              <a:rPr lang="de-DE">
                <a:latin typeface="BarmeniaGothaer Offc" panose="020B0503020204020204" pitchFamily="34" charset="0"/>
              </a:rPr>
              <a:t>17.03.2025</a:t>
            </a:fld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4B161C-8CE4-DEFB-3F76-005064B0C7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491B93-E9E9-2E7D-4638-2269B936F8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9BE2-F8FC-9746-B144-15702BD4E9B7}" type="slidenum">
              <a:rPr>
                <a:latin typeface="BarmeniaGothaer Offc" panose="020B0503020204020204" pitchFamily="34" charset="0"/>
              </a:rPr>
              <a:t>‹Nr.›</a:t>
            </a:fld>
            <a:endParaRPr lang="de-DE" dirty="0">
              <a:latin typeface="BarmeniaGothaer Offc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8654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meniaGothaer Offc" panose="020B05030202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meniaGothaer Offc" panose="020B0503020204020204" pitchFamily="34" charset="0"/>
              </a:defRPr>
            </a:lvl1pPr>
          </a:lstStyle>
          <a:p>
            <a:fld id="{7C159E98-1B81-2C47-BE3F-5E2CC464A939}" type="datetimeFigureOut">
              <a:rPr lang="de-DE" smtClean="0"/>
              <a:pPr/>
              <a:t>17.03.2025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meniaGothaer Offc" panose="020B05030202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meniaGothaer Offc" panose="020B0503020204020204" pitchFamily="34" charset="0"/>
              </a:defRPr>
            </a:lvl1pPr>
          </a:lstStyle>
          <a:p>
            <a:fld id="{6B4ED951-92BE-3E44-83A0-2119990AF93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36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rmeniaGothaer Offc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meniaGothaer Offc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meniaGothaer Offc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meniaGothaer Offc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meniaGothaer Offc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03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04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532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671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43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02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3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19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18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54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67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16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ED951-92BE-3E44-83A0-2119990AF93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17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>
            <a:extLst>
              <a:ext uri="{FF2B5EF4-FFF2-40B4-BE49-F238E27FC236}">
                <a16:creationId xmlns:a16="http://schemas.microsoft.com/office/drawing/2014/main" id="{E58E4F1C-0B35-4353-7148-1EDA20ADB2D9}"/>
              </a:ext>
            </a:extLst>
          </p:cNvPr>
          <p:cNvSpPr/>
          <p:nvPr userDrawn="1"/>
        </p:nvSpPr>
        <p:spPr>
          <a:xfrm rot="12871468">
            <a:off x="-1637208" y="-381496"/>
            <a:ext cx="5586841" cy="7259013"/>
          </a:xfrm>
          <a:custGeom>
            <a:avLst/>
            <a:gdLst>
              <a:gd name="connsiteX0" fmla="*/ 5586841 w 5586841"/>
              <a:gd name="connsiteY0" fmla="*/ 5650198 h 7259013"/>
              <a:gd name="connsiteX1" fmla="*/ 3248142 w 5586841"/>
              <a:gd name="connsiteY1" fmla="*/ 7259013 h 7259013"/>
              <a:gd name="connsiteX2" fmla="*/ 272962 w 5586841"/>
              <a:gd name="connsiteY2" fmla="*/ 7259013 h 7259013"/>
              <a:gd name="connsiteX3" fmla="*/ 0 w 5586841"/>
              <a:gd name="connsiteY3" fmla="*/ 6986051 h 7259013"/>
              <a:gd name="connsiteX4" fmla="*/ 0 w 5586841"/>
              <a:gd name="connsiteY4" fmla="*/ 1169457 h 7259013"/>
              <a:gd name="connsiteX5" fmla="*/ 1700014 w 5586841"/>
              <a:gd name="connsiteY5" fmla="*/ 0 h 725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6841" h="7259013">
                <a:moveTo>
                  <a:pt x="5586841" y="5650198"/>
                </a:moveTo>
                <a:lnTo>
                  <a:pt x="3248142" y="7259013"/>
                </a:lnTo>
                <a:lnTo>
                  <a:pt x="272962" y="7259013"/>
                </a:lnTo>
                <a:cubicBezTo>
                  <a:pt x="122210" y="7259013"/>
                  <a:pt x="0" y="7136804"/>
                  <a:pt x="0" y="6986051"/>
                </a:cubicBezTo>
                <a:lnTo>
                  <a:pt x="0" y="1169457"/>
                </a:lnTo>
                <a:lnTo>
                  <a:pt x="1700014" y="0"/>
                </a:lnTo>
                <a:close/>
              </a:path>
            </a:pathLst>
          </a:custGeom>
          <a:solidFill>
            <a:schemeClr val="accent4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F6F67CFC-A561-E5DD-B01B-4FFD8321D0EC}"/>
              </a:ext>
            </a:extLst>
          </p:cNvPr>
          <p:cNvSpPr/>
          <p:nvPr userDrawn="1"/>
        </p:nvSpPr>
        <p:spPr>
          <a:xfrm rot="12422003">
            <a:off x="-1494736" y="109331"/>
            <a:ext cx="5726360" cy="7016602"/>
          </a:xfrm>
          <a:custGeom>
            <a:avLst/>
            <a:gdLst>
              <a:gd name="connsiteX0" fmla="*/ 5726360 w 5726360"/>
              <a:gd name="connsiteY0" fmla="*/ 6108707 h 7016602"/>
              <a:gd name="connsiteX1" fmla="*/ 3947080 w 5726360"/>
              <a:gd name="connsiteY1" fmla="*/ 7016602 h 7016602"/>
              <a:gd name="connsiteX2" fmla="*/ 272994 w 5726360"/>
              <a:gd name="connsiteY2" fmla="*/ 7016602 h 7016602"/>
              <a:gd name="connsiteX3" fmla="*/ 0 w 5726360"/>
              <a:gd name="connsiteY3" fmla="*/ 6743609 h 7016602"/>
              <a:gd name="connsiteX4" fmla="*/ 0 w 5726360"/>
              <a:gd name="connsiteY4" fmla="*/ 1331437 h 7016602"/>
              <a:gd name="connsiteX5" fmla="*/ 2609333 w 5726360"/>
              <a:gd name="connsiteY5" fmla="*/ 0 h 70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6360" h="7016602">
                <a:moveTo>
                  <a:pt x="5726360" y="6108707"/>
                </a:moveTo>
                <a:lnTo>
                  <a:pt x="3947080" y="7016602"/>
                </a:lnTo>
                <a:lnTo>
                  <a:pt x="272994" y="7016602"/>
                </a:lnTo>
                <a:cubicBezTo>
                  <a:pt x="122224" y="7016602"/>
                  <a:pt x="0" y="6894379"/>
                  <a:pt x="0" y="6743609"/>
                </a:cubicBezTo>
                <a:lnTo>
                  <a:pt x="0" y="1331437"/>
                </a:lnTo>
                <a:lnTo>
                  <a:pt x="2609333" y="0"/>
                </a:lnTo>
                <a:close/>
              </a:path>
            </a:pathLst>
          </a:custGeom>
          <a:solidFill>
            <a:schemeClr val="tx1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DB4912F-EDA5-7B38-9FEB-1A992C4BA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 w 12192000"/>
              <a:gd name="connsiteY1" fmla="*/ 6857999 h 6858000"/>
              <a:gd name="connsiteX2" fmla="*/ 1 w 12192000"/>
              <a:gd name="connsiteY2" fmla="*/ 6858000 h 6858000"/>
              <a:gd name="connsiteX3" fmla="*/ 0 w 12192000"/>
              <a:gd name="connsiteY3" fmla="*/ 6858000 h 6858000"/>
              <a:gd name="connsiteX4" fmla="*/ 1997528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2063415 w 12192000"/>
              <a:gd name="connsiteY7" fmla="*/ 6858000 h 6858000"/>
              <a:gd name="connsiteX8" fmla="*/ 2063416 w 12192000"/>
              <a:gd name="connsiteY8" fmla="*/ 6857999 h 6858000"/>
              <a:gd name="connsiteX9" fmla="*/ 2929394 w 12192000"/>
              <a:gd name="connsiteY9" fmla="*/ 6857999 h 6858000"/>
              <a:gd name="connsiteX10" fmla="*/ 5389277 w 12192000"/>
              <a:gd name="connsiteY10" fmla="*/ 2037151 h 6858000"/>
              <a:gd name="connsiteX11" fmla="*/ 5270188 w 12192000"/>
              <a:gd name="connsiteY11" fmla="*/ 1669906 h 6858000"/>
              <a:gd name="connsiteX12" fmla="*/ 5254489 w 12192000"/>
              <a:gd name="connsiteY12" fmla="*/ 1661896 h 6858000"/>
              <a:gd name="connsiteX13" fmla="*/ 2838627 w 12192000"/>
              <a:gd name="connsiteY13" fmla="*/ 1 h 6858000"/>
              <a:gd name="connsiteX14" fmla="*/ 1997530 w 12192000"/>
              <a:gd name="connsiteY1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" y="6857999"/>
                </a:lnTo>
                <a:lnTo>
                  <a:pt x="1" y="6858000"/>
                </a:lnTo>
                <a:lnTo>
                  <a:pt x="0" y="6858000"/>
                </a:lnTo>
                <a:close/>
                <a:moveTo>
                  <a:pt x="1997528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2063415" y="6858000"/>
                </a:lnTo>
                <a:lnTo>
                  <a:pt x="2063416" y="6857999"/>
                </a:lnTo>
                <a:lnTo>
                  <a:pt x="2929394" y="6857999"/>
                </a:lnTo>
                <a:lnTo>
                  <a:pt x="5389277" y="2037151"/>
                </a:lnTo>
                <a:cubicBezTo>
                  <a:pt x="5457803" y="1902853"/>
                  <a:pt x="5404485" y="1738433"/>
                  <a:pt x="5270188" y="1669906"/>
                </a:cubicBezTo>
                <a:lnTo>
                  <a:pt x="5254489" y="1661896"/>
                </a:lnTo>
                <a:lnTo>
                  <a:pt x="2838627" y="1"/>
                </a:lnTo>
                <a:lnTo>
                  <a:pt x="1997530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989847-DB47-4D6D-6A5F-A62898A8F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394517"/>
            <a:ext cx="4181952" cy="1705444"/>
          </a:xfr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E13AE5-87F8-ACE7-5BFF-2E2D86923D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3453603"/>
            <a:ext cx="2844800" cy="2496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 </a:t>
            </a:r>
            <a:br>
              <a:rPr lang="de-DE" dirty="0"/>
            </a:br>
            <a:r>
              <a:rPr lang="de-DE" dirty="0"/>
              <a:t>Timing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29FD0B-A322-C8FE-0671-99A48298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08" y="7039522"/>
            <a:ext cx="976088" cy="106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382C128-E09C-7EA5-0459-CEC10BF410F6}"/>
              </a:ext>
            </a:extLst>
          </p:cNvPr>
          <p:cNvGrpSpPr/>
          <p:nvPr userDrawn="1"/>
        </p:nvGrpSpPr>
        <p:grpSpPr>
          <a:xfrm>
            <a:off x="479425" y="436603"/>
            <a:ext cx="1714242" cy="471447"/>
            <a:chOff x="1144935" y="-1876113"/>
            <a:chExt cx="1656042" cy="455441"/>
          </a:xfrm>
        </p:grpSpPr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id="{19655D9B-6439-95E6-4D2E-4F34E655C265}"/>
                </a:ext>
              </a:extLst>
            </p:cNvPr>
            <p:cNvSpPr/>
            <p:nvPr/>
          </p:nvSpPr>
          <p:spPr>
            <a:xfrm>
              <a:off x="1144935" y="-1876113"/>
              <a:ext cx="457053" cy="455441"/>
            </a:xfrm>
            <a:custGeom>
              <a:avLst/>
              <a:gdLst>
                <a:gd name="connsiteX0" fmla="*/ 1077263 w 2373356"/>
                <a:gd name="connsiteY0" fmla="*/ 1296696 h 2364985"/>
                <a:gd name="connsiteX1" fmla="*/ 1072778 w 2373356"/>
                <a:gd name="connsiteY1" fmla="*/ 1293921 h 2364985"/>
                <a:gd name="connsiteX2" fmla="*/ 461444 w 2373356"/>
                <a:gd name="connsiteY2" fmla="*/ 1203710 h 2364985"/>
                <a:gd name="connsiteX3" fmla="*/ 191603 w 2373356"/>
                <a:gd name="connsiteY3" fmla="*/ 1301393 h 2364985"/>
                <a:gd name="connsiteX4" fmla="*/ 461444 w 2373356"/>
                <a:gd name="connsiteY4" fmla="*/ 1399077 h 2364985"/>
                <a:gd name="connsiteX5" fmla="*/ 984361 w 2373356"/>
                <a:gd name="connsiteY5" fmla="*/ 1334168 h 2364985"/>
                <a:gd name="connsiteX6" fmla="*/ 256741 w 2373356"/>
                <a:gd name="connsiteY6" fmla="*/ 1958704 h 2364985"/>
                <a:gd name="connsiteX7" fmla="*/ 19682 w 2373356"/>
                <a:gd name="connsiteY7" fmla="*/ 2344101 h 2364985"/>
                <a:gd name="connsiteX8" fmla="*/ 409227 w 2373356"/>
                <a:gd name="connsiteY8" fmla="*/ 2109554 h 2364985"/>
                <a:gd name="connsiteX9" fmla="*/ 1040422 w 2373356"/>
                <a:gd name="connsiteY9" fmla="*/ 1389683 h 2364985"/>
                <a:gd name="connsiteX10" fmla="*/ 975391 w 2373356"/>
                <a:gd name="connsiteY10" fmla="*/ 1912905 h 2364985"/>
                <a:gd name="connsiteX11" fmla="*/ 1073098 w 2373356"/>
                <a:gd name="connsiteY11" fmla="*/ 2182576 h 2364985"/>
                <a:gd name="connsiteX12" fmla="*/ 1170805 w 2373356"/>
                <a:gd name="connsiteY12" fmla="*/ 1912905 h 2364985"/>
                <a:gd name="connsiteX13" fmla="*/ 1080573 w 2373356"/>
                <a:gd name="connsiteY13" fmla="*/ 1301714 h 2364985"/>
                <a:gd name="connsiteX14" fmla="*/ 1077369 w 2373356"/>
                <a:gd name="connsiteY14" fmla="*/ 1296803 h 2364985"/>
                <a:gd name="connsiteX15" fmla="*/ 1051955 w 2373356"/>
                <a:gd name="connsiteY15" fmla="*/ 1052967 h 2364985"/>
                <a:gd name="connsiteX16" fmla="*/ 1064128 w 2373356"/>
                <a:gd name="connsiteY16" fmla="*/ 1040797 h 2364985"/>
                <a:gd name="connsiteX17" fmla="*/ 425992 w 2373356"/>
                <a:gd name="connsiteY17" fmla="*/ 255590 h 2364985"/>
                <a:gd name="connsiteX18" fmla="*/ 32176 w 2373356"/>
                <a:gd name="connsiteY18" fmla="*/ 21149 h 2364985"/>
                <a:gd name="connsiteX19" fmla="*/ 266565 w 2373356"/>
                <a:gd name="connsiteY19" fmla="*/ 414873 h 2364985"/>
                <a:gd name="connsiteX20" fmla="*/ 1051955 w 2373356"/>
                <a:gd name="connsiteY20" fmla="*/ 1052860 h 2364985"/>
                <a:gd name="connsiteX21" fmla="*/ 1194297 w 2373356"/>
                <a:gd name="connsiteY21" fmla="*/ 143173 h 2364985"/>
                <a:gd name="connsiteX22" fmla="*/ 1096697 w 2373356"/>
                <a:gd name="connsiteY22" fmla="*/ 408361 h 2364985"/>
                <a:gd name="connsiteX23" fmla="*/ 1186929 w 2373356"/>
                <a:gd name="connsiteY23" fmla="*/ 1009196 h 2364985"/>
                <a:gd name="connsiteX24" fmla="*/ 1201772 w 2373356"/>
                <a:gd name="connsiteY24" fmla="*/ 1009196 h 2364985"/>
                <a:gd name="connsiteX25" fmla="*/ 1292004 w 2373356"/>
                <a:gd name="connsiteY25" fmla="*/ 408361 h 2364985"/>
                <a:gd name="connsiteX26" fmla="*/ 1194297 w 2373356"/>
                <a:gd name="connsiteY26" fmla="*/ 143173 h 2364985"/>
                <a:gd name="connsiteX27" fmla="*/ 1331300 w 2373356"/>
                <a:gd name="connsiteY27" fmla="*/ 1312069 h 2364985"/>
                <a:gd name="connsiteX28" fmla="*/ 1319126 w 2373356"/>
                <a:gd name="connsiteY28" fmla="*/ 1324240 h 2364985"/>
                <a:gd name="connsiteX29" fmla="*/ 1957263 w 2373356"/>
                <a:gd name="connsiteY29" fmla="*/ 2109447 h 2364985"/>
                <a:gd name="connsiteX30" fmla="*/ 2351079 w 2373356"/>
                <a:gd name="connsiteY30" fmla="*/ 2343781 h 2364985"/>
                <a:gd name="connsiteX31" fmla="*/ 2116583 w 2373356"/>
                <a:gd name="connsiteY31" fmla="*/ 1950057 h 2364985"/>
                <a:gd name="connsiteX32" fmla="*/ 1331193 w 2373356"/>
                <a:gd name="connsiteY32" fmla="*/ 1312069 h 2364985"/>
                <a:gd name="connsiteX33" fmla="*/ 1958331 w 2373356"/>
                <a:gd name="connsiteY33" fmla="*/ 259219 h 2364985"/>
                <a:gd name="connsiteX34" fmla="*/ 1320194 w 2373356"/>
                <a:gd name="connsiteY34" fmla="*/ 1044427 h 2364985"/>
                <a:gd name="connsiteX35" fmla="*/ 1332368 w 2373356"/>
                <a:gd name="connsiteY35" fmla="*/ 1056597 h 2364985"/>
                <a:gd name="connsiteX36" fmla="*/ 2117758 w 2373356"/>
                <a:gd name="connsiteY36" fmla="*/ 418609 h 2364985"/>
                <a:gd name="connsiteX37" fmla="*/ 2352147 w 2373356"/>
                <a:gd name="connsiteY37" fmla="*/ 24885 h 2364985"/>
                <a:gd name="connsiteX38" fmla="*/ 1958331 w 2373356"/>
                <a:gd name="connsiteY38" fmla="*/ 259219 h 2364985"/>
                <a:gd name="connsiteX39" fmla="*/ 2032011 w 2373356"/>
                <a:gd name="connsiteY39" fmla="*/ 1279722 h 2364985"/>
                <a:gd name="connsiteX40" fmla="*/ 2325344 w 2373356"/>
                <a:gd name="connsiteY40" fmla="*/ 1182145 h 2364985"/>
                <a:gd name="connsiteX41" fmla="*/ 2021333 w 2373356"/>
                <a:gd name="connsiteY41" fmla="*/ 1084461 h 2364985"/>
                <a:gd name="connsiteX42" fmla="*/ 1367393 w 2373356"/>
                <a:gd name="connsiteY42" fmla="*/ 1174671 h 2364985"/>
                <a:gd name="connsiteX43" fmla="*/ 1367393 w 2373356"/>
                <a:gd name="connsiteY43" fmla="*/ 1189618 h 2364985"/>
                <a:gd name="connsiteX44" fmla="*/ 2032011 w 2373356"/>
                <a:gd name="connsiteY44" fmla="*/ 1279722 h 23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73356" h="2364985">
                  <a:moveTo>
                    <a:pt x="1077263" y="1296696"/>
                  </a:moveTo>
                  <a:cubicBezTo>
                    <a:pt x="1076195" y="1295522"/>
                    <a:pt x="1074700" y="1294561"/>
                    <a:pt x="1072778" y="1293921"/>
                  </a:cubicBezTo>
                  <a:cubicBezTo>
                    <a:pt x="910040" y="1243317"/>
                    <a:pt x="713773" y="1203710"/>
                    <a:pt x="461444" y="1203710"/>
                  </a:cubicBezTo>
                  <a:cubicBezTo>
                    <a:pt x="277777" y="1203710"/>
                    <a:pt x="191603" y="1222072"/>
                    <a:pt x="191603" y="1301393"/>
                  </a:cubicBezTo>
                  <a:cubicBezTo>
                    <a:pt x="191603" y="1380715"/>
                    <a:pt x="277670" y="1399077"/>
                    <a:pt x="461444" y="1399077"/>
                  </a:cubicBezTo>
                  <a:cubicBezTo>
                    <a:pt x="669671" y="1399077"/>
                    <a:pt x="839777" y="1372067"/>
                    <a:pt x="984361" y="1334168"/>
                  </a:cubicBezTo>
                  <a:cubicBezTo>
                    <a:pt x="768446" y="1481174"/>
                    <a:pt x="528611" y="1689780"/>
                    <a:pt x="256741" y="1958704"/>
                  </a:cubicBezTo>
                  <a:cubicBezTo>
                    <a:pt x="43388" y="2169765"/>
                    <a:pt x="-42252" y="2282822"/>
                    <a:pt x="19682" y="2344101"/>
                  </a:cubicBezTo>
                  <a:cubicBezTo>
                    <a:pt x="81616" y="2405381"/>
                    <a:pt x="195874" y="2320615"/>
                    <a:pt x="409227" y="2109554"/>
                  </a:cubicBezTo>
                  <a:cubicBezTo>
                    <a:pt x="681097" y="1840523"/>
                    <a:pt x="891887" y="1603306"/>
                    <a:pt x="1040422" y="1389683"/>
                  </a:cubicBezTo>
                  <a:cubicBezTo>
                    <a:pt x="1002514" y="1534233"/>
                    <a:pt x="975391" y="1704406"/>
                    <a:pt x="975391" y="1912905"/>
                  </a:cubicBezTo>
                  <a:cubicBezTo>
                    <a:pt x="975391" y="2096529"/>
                    <a:pt x="993758" y="2182576"/>
                    <a:pt x="1073098" y="2182576"/>
                  </a:cubicBezTo>
                  <a:cubicBezTo>
                    <a:pt x="1152438" y="2182576"/>
                    <a:pt x="1170805" y="2096529"/>
                    <a:pt x="1170805" y="1912905"/>
                  </a:cubicBezTo>
                  <a:cubicBezTo>
                    <a:pt x="1170805" y="1660635"/>
                    <a:pt x="1131295" y="1464307"/>
                    <a:pt x="1080573" y="1301714"/>
                  </a:cubicBezTo>
                  <a:cubicBezTo>
                    <a:pt x="1079932" y="1299472"/>
                    <a:pt x="1078758" y="1297871"/>
                    <a:pt x="1077369" y="1296803"/>
                  </a:cubicBezTo>
                  <a:moveTo>
                    <a:pt x="1051955" y="1052967"/>
                  </a:moveTo>
                  <a:cubicBezTo>
                    <a:pt x="1064128" y="1060761"/>
                    <a:pt x="1071923" y="1052967"/>
                    <a:pt x="1064128" y="1040797"/>
                  </a:cubicBezTo>
                  <a:cubicBezTo>
                    <a:pt x="916020" y="810092"/>
                    <a:pt x="719752" y="549282"/>
                    <a:pt x="425992" y="255590"/>
                  </a:cubicBezTo>
                  <a:cubicBezTo>
                    <a:pt x="212212" y="41753"/>
                    <a:pt x="96886" y="-43547"/>
                    <a:pt x="32176" y="21149"/>
                  </a:cubicBezTo>
                  <a:cubicBezTo>
                    <a:pt x="-32535" y="85844"/>
                    <a:pt x="52785" y="201036"/>
                    <a:pt x="266565" y="414873"/>
                  </a:cubicBezTo>
                  <a:cubicBezTo>
                    <a:pt x="560325" y="708565"/>
                    <a:pt x="821196" y="904893"/>
                    <a:pt x="1051955" y="1052860"/>
                  </a:cubicBezTo>
                  <a:moveTo>
                    <a:pt x="1194297" y="143173"/>
                  </a:moveTo>
                  <a:cubicBezTo>
                    <a:pt x="1115064" y="143173"/>
                    <a:pt x="1096697" y="227833"/>
                    <a:pt x="1096697" y="408361"/>
                  </a:cubicBezTo>
                  <a:cubicBezTo>
                    <a:pt x="1096697" y="656360"/>
                    <a:pt x="1136207" y="849379"/>
                    <a:pt x="1186929" y="1009196"/>
                  </a:cubicBezTo>
                  <a:cubicBezTo>
                    <a:pt x="1189598" y="1017630"/>
                    <a:pt x="1199102" y="1017630"/>
                    <a:pt x="1201772" y="1009196"/>
                  </a:cubicBezTo>
                  <a:cubicBezTo>
                    <a:pt x="1252387" y="849272"/>
                    <a:pt x="1292004" y="656360"/>
                    <a:pt x="1292004" y="408361"/>
                  </a:cubicBezTo>
                  <a:cubicBezTo>
                    <a:pt x="1292004" y="227833"/>
                    <a:pt x="1273637" y="143173"/>
                    <a:pt x="1194297" y="143173"/>
                  </a:cubicBezTo>
                  <a:moveTo>
                    <a:pt x="1331300" y="1312069"/>
                  </a:moveTo>
                  <a:cubicBezTo>
                    <a:pt x="1319126" y="1304169"/>
                    <a:pt x="1311331" y="1312069"/>
                    <a:pt x="1319126" y="1324240"/>
                  </a:cubicBezTo>
                  <a:cubicBezTo>
                    <a:pt x="1467235" y="1554944"/>
                    <a:pt x="1663502" y="1815755"/>
                    <a:pt x="1957263" y="2109447"/>
                  </a:cubicBezTo>
                  <a:cubicBezTo>
                    <a:pt x="2171149" y="2323283"/>
                    <a:pt x="2286369" y="2408584"/>
                    <a:pt x="2351079" y="2343781"/>
                  </a:cubicBezTo>
                  <a:cubicBezTo>
                    <a:pt x="2415790" y="2279086"/>
                    <a:pt x="2330470" y="2163893"/>
                    <a:pt x="2116583" y="1950057"/>
                  </a:cubicBezTo>
                  <a:cubicBezTo>
                    <a:pt x="1822823" y="1656365"/>
                    <a:pt x="1561952" y="1460036"/>
                    <a:pt x="1331193" y="1312069"/>
                  </a:cubicBezTo>
                  <a:moveTo>
                    <a:pt x="1958331" y="259219"/>
                  </a:moveTo>
                  <a:cubicBezTo>
                    <a:pt x="1664570" y="552912"/>
                    <a:pt x="1468196" y="813722"/>
                    <a:pt x="1320194" y="1044427"/>
                  </a:cubicBezTo>
                  <a:cubicBezTo>
                    <a:pt x="1312399" y="1056597"/>
                    <a:pt x="1320194" y="1064390"/>
                    <a:pt x="1332368" y="1056597"/>
                  </a:cubicBezTo>
                  <a:cubicBezTo>
                    <a:pt x="1563126" y="908523"/>
                    <a:pt x="1823997" y="712302"/>
                    <a:pt x="2117758" y="418609"/>
                  </a:cubicBezTo>
                  <a:cubicBezTo>
                    <a:pt x="2331645" y="204773"/>
                    <a:pt x="2416964" y="89581"/>
                    <a:pt x="2352147" y="24885"/>
                  </a:cubicBezTo>
                  <a:cubicBezTo>
                    <a:pt x="2287437" y="-39810"/>
                    <a:pt x="2172217" y="45490"/>
                    <a:pt x="1958331" y="259219"/>
                  </a:cubicBezTo>
                  <a:moveTo>
                    <a:pt x="2032011" y="1279722"/>
                  </a:moveTo>
                  <a:cubicBezTo>
                    <a:pt x="2231696" y="1279722"/>
                    <a:pt x="2325344" y="1261359"/>
                    <a:pt x="2325344" y="1182145"/>
                  </a:cubicBezTo>
                  <a:cubicBezTo>
                    <a:pt x="2325344" y="1102930"/>
                    <a:pt x="2221017" y="1084461"/>
                    <a:pt x="2021333" y="1084461"/>
                  </a:cubicBezTo>
                  <a:cubicBezTo>
                    <a:pt x="1747007" y="1084461"/>
                    <a:pt x="1544226" y="1124068"/>
                    <a:pt x="1367393" y="1174671"/>
                  </a:cubicBezTo>
                  <a:cubicBezTo>
                    <a:pt x="1358102" y="1177340"/>
                    <a:pt x="1358102" y="1186949"/>
                    <a:pt x="1367393" y="1189618"/>
                  </a:cubicBezTo>
                  <a:cubicBezTo>
                    <a:pt x="1544226" y="1240221"/>
                    <a:pt x="1757792" y="1279722"/>
                    <a:pt x="2032011" y="1279722"/>
                  </a:cubicBezTo>
                </a:path>
              </a:pathLst>
            </a:custGeom>
            <a:solidFill>
              <a:srgbClr val="FFFFFF"/>
            </a:solidFill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  <p:sp>
          <p:nvSpPr>
            <p:cNvPr id="39" name="Freihandform 38">
              <a:extLst>
                <a:ext uri="{FF2B5EF4-FFF2-40B4-BE49-F238E27FC236}">
                  <a16:creationId xmlns:a16="http://schemas.microsoft.com/office/drawing/2014/main" id="{0D438AC8-93A4-E8A2-7936-13CA73DDD13F}"/>
                </a:ext>
              </a:extLst>
            </p:cNvPr>
            <p:cNvSpPr/>
            <p:nvPr/>
          </p:nvSpPr>
          <p:spPr>
            <a:xfrm>
              <a:off x="1757315" y="-1615483"/>
              <a:ext cx="899919" cy="180509"/>
            </a:xfrm>
            <a:custGeom>
              <a:avLst/>
              <a:gdLst>
                <a:gd name="connsiteX0" fmla="*/ 4330912 w 4673045"/>
                <a:gd name="connsiteY0" fmla="*/ 919189 h 937337"/>
                <a:gd name="connsiteX1" fmla="*/ 4478060 w 4673045"/>
                <a:gd name="connsiteY1" fmla="*/ 919189 h 937337"/>
                <a:gd name="connsiteX2" fmla="*/ 4478060 w 4673045"/>
                <a:gd name="connsiteY2" fmla="*/ 558986 h 937337"/>
                <a:gd name="connsiteX3" fmla="*/ 4640797 w 4673045"/>
                <a:gd name="connsiteY3" fmla="*/ 398849 h 937337"/>
                <a:gd name="connsiteX4" fmla="*/ 4673046 w 4673045"/>
                <a:gd name="connsiteY4" fmla="*/ 398849 h 937337"/>
                <a:gd name="connsiteX5" fmla="*/ 4673046 w 4673045"/>
                <a:gd name="connsiteY5" fmla="*/ 246505 h 937337"/>
                <a:gd name="connsiteX6" fmla="*/ 4658844 w 4673045"/>
                <a:gd name="connsiteY6" fmla="*/ 246505 h 937337"/>
                <a:gd name="connsiteX7" fmla="*/ 4478060 w 4673045"/>
                <a:gd name="connsiteY7" fmla="*/ 378138 h 937337"/>
                <a:gd name="connsiteX8" fmla="*/ 4478060 w 4673045"/>
                <a:gd name="connsiteY8" fmla="*/ 258035 h 937337"/>
                <a:gd name="connsiteX9" fmla="*/ 4330912 w 4673045"/>
                <a:gd name="connsiteY9" fmla="*/ 258035 h 937337"/>
                <a:gd name="connsiteX10" fmla="*/ 4330912 w 4673045"/>
                <a:gd name="connsiteY10" fmla="*/ 918975 h 937337"/>
                <a:gd name="connsiteX11" fmla="*/ 3753749 w 4673045"/>
                <a:gd name="connsiteY11" fmla="*/ 517671 h 937337"/>
                <a:gd name="connsiteX12" fmla="*/ 3925457 w 4673045"/>
                <a:gd name="connsiteY12" fmla="*/ 374401 h 937337"/>
                <a:gd name="connsiteX13" fmla="*/ 4094601 w 4673045"/>
                <a:gd name="connsiteY13" fmla="*/ 517671 h 937337"/>
                <a:gd name="connsiteX14" fmla="*/ 3753749 w 4673045"/>
                <a:gd name="connsiteY14" fmla="*/ 517671 h 937337"/>
                <a:gd name="connsiteX15" fmla="*/ 3598807 w 4673045"/>
                <a:gd name="connsiteY15" fmla="*/ 588665 h 937337"/>
                <a:gd name="connsiteX16" fmla="*/ 3937096 w 4673045"/>
                <a:gd name="connsiteY16" fmla="*/ 937231 h 937337"/>
                <a:gd name="connsiteX17" fmla="*/ 4225091 w 4673045"/>
                <a:gd name="connsiteY17" fmla="*/ 788730 h 937337"/>
                <a:gd name="connsiteX18" fmla="*/ 4124394 w 4673045"/>
                <a:gd name="connsiteY18" fmla="*/ 703537 h 937337"/>
                <a:gd name="connsiteX19" fmla="*/ 3937203 w 4673045"/>
                <a:gd name="connsiteY19" fmla="*/ 802929 h 937337"/>
                <a:gd name="connsiteX20" fmla="*/ 3750012 w 4673045"/>
                <a:gd name="connsiteY20" fmla="*/ 636386 h 937337"/>
                <a:gd name="connsiteX21" fmla="*/ 4244525 w 4673045"/>
                <a:gd name="connsiteY21" fmla="*/ 636386 h 937337"/>
                <a:gd name="connsiteX22" fmla="*/ 4248369 w 4673045"/>
                <a:gd name="connsiteY22" fmla="*/ 582153 h 937337"/>
                <a:gd name="connsiteX23" fmla="*/ 3925564 w 4673045"/>
                <a:gd name="connsiteY23" fmla="*/ 239993 h 937337"/>
                <a:gd name="connsiteX24" fmla="*/ 3598914 w 4673045"/>
                <a:gd name="connsiteY24" fmla="*/ 588558 h 937337"/>
                <a:gd name="connsiteX25" fmla="*/ 3173917 w 4673045"/>
                <a:gd name="connsiteY25" fmla="*/ 795242 h 937337"/>
                <a:gd name="connsiteX26" fmla="*/ 2981493 w 4673045"/>
                <a:gd name="connsiteY26" fmla="*/ 588665 h 937337"/>
                <a:gd name="connsiteX27" fmla="*/ 3173917 w 4673045"/>
                <a:gd name="connsiteY27" fmla="*/ 382088 h 937337"/>
                <a:gd name="connsiteX28" fmla="*/ 3366340 w 4673045"/>
                <a:gd name="connsiteY28" fmla="*/ 588665 h 937337"/>
                <a:gd name="connsiteX29" fmla="*/ 3173917 w 4673045"/>
                <a:gd name="connsiteY29" fmla="*/ 795242 h 937337"/>
                <a:gd name="connsiteX30" fmla="*/ 3366340 w 4673045"/>
                <a:gd name="connsiteY30" fmla="*/ 258248 h 937337"/>
                <a:gd name="connsiteX31" fmla="*/ 3366340 w 4673045"/>
                <a:gd name="connsiteY31" fmla="*/ 367996 h 937337"/>
                <a:gd name="connsiteX32" fmla="*/ 3144231 w 4673045"/>
                <a:gd name="connsiteY32" fmla="*/ 240206 h 937337"/>
                <a:gd name="connsiteX33" fmla="*/ 2829220 w 4673045"/>
                <a:gd name="connsiteY33" fmla="*/ 588772 h 937337"/>
                <a:gd name="connsiteX34" fmla="*/ 3144231 w 4673045"/>
                <a:gd name="connsiteY34" fmla="*/ 937338 h 937337"/>
                <a:gd name="connsiteX35" fmla="*/ 3366340 w 4673045"/>
                <a:gd name="connsiteY35" fmla="*/ 809548 h 937337"/>
                <a:gd name="connsiteX36" fmla="*/ 3366340 w 4673045"/>
                <a:gd name="connsiteY36" fmla="*/ 919295 h 937337"/>
                <a:gd name="connsiteX37" fmla="*/ 3513594 w 4673045"/>
                <a:gd name="connsiteY37" fmla="*/ 919295 h 937337"/>
                <a:gd name="connsiteX38" fmla="*/ 3513594 w 4673045"/>
                <a:gd name="connsiteY38" fmla="*/ 258355 h 937337"/>
                <a:gd name="connsiteX39" fmla="*/ 3366340 w 4673045"/>
                <a:gd name="connsiteY39" fmla="*/ 258355 h 937337"/>
                <a:gd name="connsiteX40" fmla="*/ 2188735 w 4673045"/>
                <a:gd name="connsiteY40" fmla="*/ 919189 h 937337"/>
                <a:gd name="connsiteX41" fmla="*/ 2335882 w 4673045"/>
                <a:gd name="connsiteY41" fmla="*/ 919189 h 937337"/>
                <a:gd name="connsiteX42" fmla="*/ 2335882 w 4673045"/>
                <a:gd name="connsiteY42" fmla="*/ 526746 h 937337"/>
                <a:gd name="connsiteX43" fmla="*/ 2472778 w 4673045"/>
                <a:gd name="connsiteY43" fmla="*/ 369277 h 937337"/>
                <a:gd name="connsiteX44" fmla="*/ 2601879 w 4673045"/>
                <a:gd name="connsiteY44" fmla="*/ 515109 h 937337"/>
                <a:gd name="connsiteX45" fmla="*/ 2601879 w 4673045"/>
                <a:gd name="connsiteY45" fmla="*/ 919189 h 937337"/>
                <a:gd name="connsiteX46" fmla="*/ 2749133 w 4673045"/>
                <a:gd name="connsiteY46" fmla="*/ 919189 h 937337"/>
                <a:gd name="connsiteX47" fmla="*/ 2749133 w 4673045"/>
                <a:gd name="connsiteY47" fmla="*/ 489273 h 937337"/>
                <a:gd name="connsiteX48" fmla="*/ 2533538 w 4673045"/>
                <a:gd name="connsiteY48" fmla="*/ 240100 h 937337"/>
                <a:gd name="connsiteX49" fmla="*/ 2335989 w 4673045"/>
                <a:gd name="connsiteY49" fmla="*/ 346004 h 937337"/>
                <a:gd name="connsiteX50" fmla="*/ 2335989 w 4673045"/>
                <a:gd name="connsiteY50" fmla="*/ 15480 h 937337"/>
                <a:gd name="connsiteX51" fmla="*/ 2188842 w 4673045"/>
                <a:gd name="connsiteY51" fmla="*/ 15480 h 937337"/>
                <a:gd name="connsiteX52" fmla="*/ 2188842 w 4673045"/>
                <a:gd name="connsiteY52" fmla="*/ 919189 h 937337"/>
                <a:gd name="connsiteX53" fmla="*/ 2090601 w 4673045"/>
                <a:gd name="connsiteY53" fmla="*/ 921751 h 937337"/>
                <a:gd name="connsiteX54" fmla="*/ 2090601 w 4673045"/>
                <a:gd name="connsiteY54" fmla="*/ 797805 h 937337"/>
                <a:gd name="connsiteX55" fmla="*/ 2035074 w 4673045"/>
                <a:gd name="connsiteY55" fmla="*/ 801648 h 937337"/>
                <a:gd name="connsiteX56" fmla="*/ 1929145 w 4673045"/>
                <a:gd name="connsiteY56" fmla="*/ 694463 h 937337"/>
                <a:gd name="connsiteX57" fmla="*/ 1929145 w 4673045"/>
                <a:gd name="connsiteY57" fmla="*/ 384650 h 937337"/>
                <a:gd name="connsiteX58" fmla="*/ 2090601 w 4673045"/>
                <a:gd name="connsiteY58" fmla="*/ 384650 h 937337"/>
                <a:gd name="connsiteX59" fmla="*/ 2090601 w 4673045"/>
                <a:gd name="connsiteY59" fmla="*/ 258142 h 937337"/>
                <a:gd name="connsiteX60" fmla="*/ 1929145 w 4673045"/>
                <a:gd name="connsiteY60" fmla="*/ 258142 h 937337"/>
                <a:gd name="connsiteX61" fmla="*/ 1929145 w 4673045"/>
                <a:gd name="connsiteY61" fmla="*/ 67044 h 937337"/>
                <a:gd name="connsiteX62" fmla="*/ 1781891 w 4673045"/>
                <a:gd name="connsiteY62" fmla="*/ 112203 h 937337"/>
                <a:gd name="connsiteX63" fmla="*/ 1781891 w 4673045"/>
                <a:gd name="connsiteY63" fmla="*/ 258035 h 937337"/>
                <a:gd name="connsiteX64" fmla="*/ 1654072 w 4673045"/>
                <a:gd name="connsiteY64" fmla="*/ 258035 h 937337"/>
                <a:gd name="connsiteX65" fmla="*/ 1654072 w 4673045"/>
                <a:gd name="connsiteY65" fmla="*/ 384543 h 937337"/>
                <a:gd name="connsiteX66" fmla="*/ 1781891 w 4673045"/>
                <a:gd name="connsiteY66" fmla="*/ 384543 h 937337"/>
                <a:gd name="connsiteX67" fmla="*/ 1781891 w 4673045"/>
                <a:gd name="connsiteY67" fmla="*/ 708555 h 937337"/>
                <a:gd name="connsiteX68" fmla="*/ 1994923 w 4673045"/>
                <a:gd name="connsiteY68" fmla="*/ 933174 h 937337"/>
                <a:gd name="connsiteX69" fmla="*/ 2090494 w 4673045"/>
                <a:gd name="connsiteY69" fmla="*/ 921537 h 937337"/>
                <a:gd name="connsiteX70" fmla="*/ 1293892 w 4673045"/>
                <a:gd name="connsiteY70" fmla="*/ 795242 h 937337"/>
                <a:gd name="connsiteX71" fmla="*/ 1101469 w 4673045"/>
                <a:gd name="connsiteY71" fmla="*/ 588665 h 937337"/>
                <a:gd name="connsiteX72" fmla="*/ 1293892 w 4673045"/>
                <a:gd name="connsiteY72" fmla="*/ 382088 h 937337"/>
                <a:gd name="connsiteX73" fmla="*/ 1486315 w 4673045"/>
                <a:gd name="connsiteY73" fmla="*/ 588665 h 937337"/>
                <a:gd name="connsiteX74" fmla="*/ 1293892 w 4673045"/>
                <a:gd name="connsiteY74" fmla="*/ 795242 h 937337"/>
                <a:gd name="connsiteX75" fmla="*/ 1293892 w 4673045"/>
                <a:gd name="connsiteY75" fmla="*/ 937231 h 937337"/>
                <a:gd name="connsiteX76" fmla="*/ 1638695 w 4673045"/>
                <a:gd name="connsiteY76" fmla="*/ 588665 h 937337"/>
                <a:gd name="connsiteX77" fmla="*/ 1293892 w 4673045"/>
                <a:gd name="connsiteY77" fmla="*/ 240100 h 937337"/>
                <a:gd name="connsiteX78" fmla="*/ 949089 w 4673045"/>
                <a:gd name="connsiteY78" fmla="*/ 588665 h 937337"/>
                <a:gd name="connsiteX79" fmla="*/ 1293892 w 4673045"/>
                <a:gd name="connsiteY79" fmla="*/ 937231 h 937337"/>
                <a:gd name="connsiteX80" fmla="*/ 454576 w 4673045"/>
                <a:gd name="connsiteY80" fmla="*/ 0 h 937337"/>
                <a:gd name="connsiteX81" fmla="*/ 0 w 4673045"/>
                <a:gd name="connsiteY81" fmla="*/ 468669 h 937337"/>
                <a:gd name="connsiteX82" fmla="*/ 435141 w 4673045"/>
                <a:gd name="connsiteY82" fmla="*/ 937338 h 937337"/>
                <a:gd name="connsiteX83" fmla="*/ 711496 w 4673045"/>
                <a:gd name="connsiteY83" fmla="*/ 803036 h 937337"/>
                <a:gd name="connsiteX84" fmla="*/ 711496 w 4673045"/>
                <a:gd name="connsiteY84" fmla="*/ 919189 h 937337"/>
                <a:gd name="connsiteX85" fmla="*/ 861313 w 4673045"/>
                <a:gd name="connsiteY85" fmla="*/ 919189 h 937337"/>
                <a:gd name="connsiteX86" fmla="*/ 861313 w 4673045"/>
                <a:gd name="connsiteY86" fmla="*/ 444114 h 937337"/>
                <a:gd name="connsiteX87" fmla="*/ 470060 w 4673045"/>
                <a:gd name="connsiteY87" fmla="*/ 444114 h 937337"/>
                <a:gd name="connsiteX88" fmla="*/ 470060 w 4673045"/>
                <a:gd name="connsiteY88" fmla="*/ 591334 h 937337"/>
                <a:gd name="connsiteX89" fmla="*/ 698576 w 4673045"/>
                <a:gd name="connsiteY89" fmla="*/ 591334 h 937337"/>
                <a:gd name="connsiteX90" fmla="*/ 454470 w 4673045"/>
                <a:gd name="connsiteY90" fmla="*/ 779869 h 937337"/>
                <a:gd name="connsiteX91" fmla="*/ 175552 w 4673045"/>
                <a:gd name="connsiteY91" fmla="*/ 468776 h 937337"/>
                <a:gd name="connsiteX92" fmla="*/ 454470 w 4673045"/>
                <a:gd name="connsiteY92" fmla="*/ 157682 h 937337"/>
                <a:gd name="connsiteX93" fmla="*/ 699857 w 4673045"/>
                <a:gd name="connsiteY93" fmla="*/ 298389 h 937337"/>
                <a:gd name="connsiteX94" fmla="*/ 839316 w 4673045"/>
                <a:gd name="connsiteY94" fmla="*/ 205403 h 937337"/>
                <a:gd name="connsiteX95" fmla="*/ 454470 w 4673045"/>
                <a:gd name="connsiteY95" fmla="*/ 107 h 9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673045" h="937337">
                  <a:moveTo>
                    <a:pt x="4330912" y="919189"/>
                  </a:moveTo>
                  <a:lnTo>
                    <a:pt x="4478060" y="919189"/>
                  </a:lnTo>
                  <a:lnTo>
                    <a:pt x="4478060" y="558986"/>
                  </a:lnTo>
                  <a:cubicBezTo>
                    <a:pt x="4478060" y="449239"/>
                    <a:pt x="4524510" y="398849"/>
                    <a:pt x="4640797" y="398849"/>
                  </a:cubicBezTo>
                  <a:lnTo>
                    <a:pt x="4673046" y="398849"/>
                  </a:lnTo>
                  <a:lnTo>
                    <a:pt x="4673046" y="246505"/>
                  </a:lnTo>
                  <a:lnTo>
                    <a:pt x="4658844" y="246505"/>
                  </a:lnTo>
                  <a:cubicBezTo>
                    <a:pt x="4561991" y="246505"/>
                    <a:pt x="4498776" y="300738"/>
                    <a:pt x="4478060" y="378138"/>
                  </a:cubicBezTo>
                  <a:lnTo>
                    <a:pt x="4478060" y="258035"/>
                  </a:lnTo>
                  <a:lnTo>
                    <a:pt x="4330912" y="258035"/>
                  </a:lnTo>
                  <a:lnTo>
                    <a:pt x="4330912" y="918975"/>
                  </a:lnTo>
                  <a:close/>
                  <a:moveTo>
                    <a:pt x="3753749" y="517671"/>
                  </a:moveTo>
                  <a:cubicBezTo>
                    <a:pt x="3774358" y="428635"/>
                    <a:pt x="3837681" y="374401"/>
                    <a:pt x="3925457" y="374401"/>
                  </a:cubicBezTo>
                  <a:cubicBezTo>
                    <a:pt x="4008107" y="374401"/>
                    <a:pt x="4075273" y="423510"/>
                    <a:pt x="4094601" y="517671"/>
                  </a:cubicBezTo>
                  <a:lnTo>
                    <a:pt x="3753749" y="517671"/>
                  </a:lnTo>
                  <a:close/>
                  <a:moveTo>
                    <a:pt x="3598807" y="588665"/>
                  </a:moveTo>
                  <a:cubicBezTo>
                    <a:pt x="3598807" y="790011"/>
                    <a:pt x="3742110" y="937231"/>
                    <a:pt x="3937096" y="937231"/>
                  </a:cubicBezTo>
                  <a:cubicBezTo>
                    <a:pt x="4057227" y="937231"/>
                    <a:pt x="4170844" y="877873"/>
                    <a:pt x="4225091" y="788730"/>
                  </a:cubicBezTo>
                  <a:lnTo>
                    <a:pt x="4124394" y="703537"/>
                  </a:lnTo>
                  <a:cubicBezTo>
                    <a:pt x="4086913" y="765564"/>
                    <a:pt x="4017183" y="802929"/>
                    <a:pt x="3937203" y="802929"/>
                  </a:cubicBezTo>
                  <a:cubicBezTo>
                    <a:pt x="3840350" y="802929"/>
                    <a:pt x="3768059" y="737059"/>
                    <a:pt x="3750012" y="636386"/>
                  </a:cubicBezTo>
                  <a:lnTo>
                    <a:pt x="4244525" y="636386"/>
                  </a:lnTo>
                  <a:cubicBezTo>
                    <a:pt x="4247088" y="619625"/>
                    <a:pt x="4248369" y="600195"/>
                    <a:pt x="4248369" y="582153"/>
                  </a:cubicBezTo>
                  <a:cubicBezTo>
                    <a:pt x="4248369" y="392337"/>
                    <a:pt x="4119268" y="239993"/>
                    <a:pt x="3925564" y="239993"/>
                  </a:cubicBezTo>
                  <a:cubicBezTo>
                    <a:pt x="3731859" y="239993"/>
                    <a:pt x="3598914" y="387212"/>
                    <a:pt x="3598914" y="588558"/>
                  </a:cubicBezTo>
                  <a:moveTo>
                    <a:pt x="3173917" y="795242"/>
                  </a:moveTo>
                  <a:cubicBezTo>
                    <a:pt x="3062862" y="795242"/>
                    <a:pt x="2981493" y="707487"/>
                    <a:pt x="2981493" y="588665"/>
                  </a:cubicBezTo>
                  <a:cubicBezTo>
                    <a:pt x="2981493" y="469843"/>
                    <a:pt x="3062862" y="382088"/>
                    <a:pt x="3173917" y="382088"/>
                  </a:cubicBezTo>
                  <a:cubicBezTo>
                    <a:pt x="3284971" y="382088"/>
                    <a:pt x="3366340" y="469843"/>
                    <a:pt x="3366340" y="588665"/>
                  </a:cubicBezTo>
                  <a:cubicBezTo>
                    <a:pt x="3366340" y="707487"/>
                    <a:pt x="3284971" y="795242"/>
                    <a:pt x="3173917" y="795242"/>
                  </a:cubicBezTo>
                  <a:moveTo>
                    <a:pt x="3366340" y="258248"/>
                  </a:moveTo>
                  <a:lnTo>
                    <a:pt x="3366340" y="367996"/>
                  </a:lnTo>
                  <a:cubicBezTo>
                    <a:pt x="3322452" y="284084"/>
                    <a:pt x="3246209" y="240206"/>
                    <a:pt x="3144231" y="240206"/>
                  </a:cubicBezTo>
                  <a:cubicBezTo>
                    <a:pt x="2971242" y="240206"/>
                    <a:pt x="2829220" y="386038"/>
                    <a:pt x="2829220" y="588772"/>
                  </a:cubicBezTo>
                  <a:cubicBezTo>
                    <a:pt x="2829220" y="791506"/>
                    <a:pt x="2971242" y="937338"/>
                    <a:pt x="3144231" y="937338"/>
                  </a:cubicBezTo>
                  <a:cubicBezTo>
                    <a:pt x="3246209" y="937338"/>
                    <a:pt x="3322452" y="893460"/>
                    <a:pt x="3366340" y="809548"/>
                  </a:cubicBezTo>
                  <a:lnTo>
                    <a:pt x="3366340" y="919295"/>
                  </a:lnTo>
                  <a:lnTo>
                    <a:pt x="3513594" y="919295"/>
                  </a:lnTo>
                  <a:lnTo>
                    <a:pt x="3513594" y="258355"/>
                  </a:lnTo>
                  <a:lnTo>
                    <a:pt x="3366340" y="258355"/>
                  </a:lnTo>
                  <a:close/>
                  <a:moveTo>
                    <a:pt x="2188735" y="919189"/>
                  </a:moveTo>
                  <a:lnTo>
                    <a:pt x="2335882" y="919189"/>
                  </a:lnTo>
                  <a:lnTo>
                    <a:pt x="2335882" y="526746"/>
                  </a:lnTo>
                  <a:cubicBezTo>
                    <a:pt x="2335882" y="424791"/>
                    <a:pt x="2390128" y="369277"/>
                    <a:pt x="2472778" y="369277"/>
                  </a:cubicBezTo>
                  <a:cubicBezTo>
                    <a:pt x="2555429" y="369277"/>
                    <a:pt x="2601879" y="424791"/>
                    <a:pt x="2601879" y="515109"/>
                  </a:cubicBezTo>
                  <a:lnTo>
                    <a:pt x="2601879" y="919189"/>
                  </a:lnTo>
                  <a:lnTo>
                    <a:pt x="2749133" y="919189"/>
                  </a:lnTo>
                  <a:lnTo>
                    <a:pt x="2749133" y="489273"/>
                  </a:lnTo>
                  <a:cubicBezTo>
                    <a:pt x="2749133" y="318887"/>
                    <a:pt x="2657407" y="240100"/>
                    <a:pt x="2533538" y="240100"/>
                  </a:cubicBezTo>
                  <a:cubicBezTo>
                    <a:pt x="2431560" y="240100"/>
                    <a:pt x="2364394" y="290489"/>
                    <a:pt x="2335989" y="346004"/>
                  </a:cubicBezTo>
                  <a:lnTo>
                    <a:pt x="2335989" y="15480"/>
                  </a:lnTo>
                  <a:lnTo>
                    <a:pt x="2188842" y="15480"/>
                  </a:lnTo>
                  <a:lnTo>
                    <a:pt x="2188842" y="919189"/>
                  </a:lnTo>
                  <a:close/>
                  <a:moveTo>
                    <a:pt x="2090601" y="921751"/>
                  </a:moveTo>
                  <a:lnTo>
                    <a:pt x="2090601" y="797805"/>
                  </a:lnTo>
                  <a:cubicBezTo>
                    <a:pt x="2073836" y="800367"/>
                    <a:pt x="2050558" y="801648"/>
                    <a:pt x="2035074" y="801648"/>
                  </a:cubicBezTo>
                  <a:cubicBezTo>
                    <a:pt x="1962782" y="801648"/>
                    <a:pt x="1929145" y="764176"/>
                    <a:pt x="1929145" y="694463"/>
                  </a:cubicBezTo>
                  <a:lnTo>
                    <a:pt x="1929145" y="384650"/>
                  </a:lnTo>
                  <a:lnTo>
                    <a:pt x="2090601" y="384650"/>
                  </a:lnTo>
                  <a:lnTo>
                    <a:pt x="2090601" y="258142"/>
                  </a:lnTo>
                  <a:lnTo>
                    <a:pt x="1929145" y="258142"/>
                  </a:lnTo>
                  <a:lnTo>
                    <a:pt x="1929145" y="67044"/>
                  </a:lnTo>
                  <a:lnTo>
                    <a:pt x="1781891" y="112203"/>
                  </a:lnTo>
                  <a:lnTo>
                    <a:pt x="1781891" y="258035"/>
                  </a:lnTo>
                  <a:lnTo>
                    <a:pt x="1654072" y="258035"/>
                  </a:lnTo>
                  <a:lnTo>
                    <a:pt x="1654072" y="384543"/>
                  </a:lnTo>
                  <a:lnTo>
                    <a:pt x="1781891" y="384543"/>
                  </a:lnTo>
                  <a:lnTo>
                    <a:pt x="1781891" y="708555"/>
                  </a:lnTo>
                  <a:cubicBezTo>
                    <a:pt x="1781891" y="851824"/>
                    <a:pt x="1860697" y="933174"/>
                    <a:pt x="1994923" y="933174"/>
                  </a:cubicBezTo>
                  <a:cubicBezTo>
                    <a:pt x="2032404" y="933174"/>
                    <a:pt x="2065934" y="929331"/>
                    <a:pt x="2090494" y="921537"/>
                  </a:cubicBezTo>
                  <a:moveTo>
                    <a:pt x="1293892" y="795242"/>
                  </a:moveTo>
                  <a:cubicBezTo>
                    <a:pt x="1182837" y="795242"/>
                    <a:pt x="1101469" y="707487"/>
                    <a:pt x="1101469" y="588665"/>
                  </a:cubicBezTo>
                  <a:cubicBezTo>
                    <a:pt x="1101469" y="469843"/>
                    <a:pt x="1182837" y="382088"/>
                    <a:pt x="1293892" y="382088"/>
                  </a:cubicBezTo>
                  <a:cubicBezTo>
                    <a:pt x="1404946" y="382088"/>
                    <a:pt x="1486315" y="469843"/>
                    <a:pt x="1486315" y="588665"/>
                  </a:cubicBezTo>
                  <a:cubicBezTo>
                    <a:pt x="1486315" y="707487"/>
                    <a:pt x="1404946" y="795242"/>
                    <a:pt x="1293892" y="795242"/>
                  </a:cubicBezTo>
                  <a:moveTo>
                    <a:pt x="1293892" y="937231"/>
                  </a:moveTo>
                  <a:cubicBezTo>
                    <a:pt x="1490160" y="937231"/>
                    <a:pt x="1638695" y="791399"/>
                    <a:pt x="1638695" y="588665"/>
                  </a:cubicBezTo>
                  <a:cubicBezTo>
                    <a:pt x="1638695" y="385931"/>
                    <a:pt x="1490160" y="240100"/>
                    <a:pt x="1293892" y="240100"/>
                  </a:cubicBezTo>
                  <a:cubicBezTo>
                    <a:pt x="1097625" y="240100"/>
                    <a:pt x="949089" y="385931"/>
                    <a:pt x="949089" y="588665"/>
                  </a:cubicBezTo>
                  <a:cubicBezTo>
                    <a:pt x="949089" y="791399"/>
                    <a:pt x="1097625" y="937231"/>
                    <a:pt x="1293892" y="937231"/>
                  </a:cubicBezTo>
                  <a:moveTo>
                    <a:pt x="454576" y="0"/>
                  </a:moveTo>
                  <a:cubicBezTo>
                    <a:pt x="194986" y="0"/>
                    <a:pt x="0" y="196222"/>
                    <a:pt x="0" y="468669"/>
                  </a:cubicBezTo>
                  <a:cubicBezTo>
                    <a:pt x="0" y="741116"/>
                    <a:pt x="194986" y="937338"/>
                    <a:pt x="435141" y="937338"/>
                  </a:cubicBezTo>
                  <a:cubicBezTo>
                    <a:pt x="546196" y="937338"/>
                    <a:pt x="650737" y="885667"/>
                    <a:pt x="711496" y="803036"/>
                  </a:cubicBezTo>
                  <a:lnTo>
                    <a:pt x="711496" y="919189"/>
                  </a:lnTo>
                  <a:lnTo>
                    <a:pt x="861313" y="919189"/>
                  </a:lnTo>
                  <a:lnTo>
                    <a:pt x="861313" y="444114"/>
                  </a:lnTo>
                  <a:lnTo>
                    <a:pt x="470060" y="444114"/>
                  </a:lnTo>
                  <a:lnTo>
                    <a:pt x="470060" y="591334"/>
                  </a:lnTo>
                  <a:lnTo>
                    <a:pt x="698576" y="591334"/>
                  </a:lnTo>
                  <a:cubicBezTo>
                    <a:pt x="676579" y="702363"/>
                    <a:pt x="578445" y="779869"/>
                    <a:pt x="454470" y="779869"/>
                  </a:cubicBezTo>
                  <a:cubicBezTo>
                    <a:pt x="291732" y="779869"/>
                    <a:pt x="175552" y="648236"/>
                    <a:pt x="175552" y="468776"/>
                  </a:cubicBezTo>
                  <a:cubicBezTo>
                    <a:pt x="175552" y="289315"/>
                    <a:pt x="291732" y="157682"/>
                    <a:pt x="454470" y="157682"/>
                  </a:cubicBezTo>
                  <a:cubicBezTo>
                    <a:pt x="570649" y="157682"/>
                    <a:pt x="654581" y="215759"/>
                    <a:pt x="699857" y="298389"/>
                  </a:cubicBezTo>
                  <a:lnTo>
                    <a:pt x="839316" y="205403"/>
                  </a:lnTo>
                  <a:cubicBezTo>
                    <a:pt x="770868" y="76332"/>
                    <a:pt x="626284" y="107"/>
                    <a:pt x="454470" y="107"/>
                  </a:cubicBezTo>
                </a:path>
              </a:pathLst>
            </a:custGeom>
            <a:solidFill>
              <a:srgbClr val="FFFFFF"/>
            </a:solidFill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1013CB3E-B322-6782-C533-3FC5C3FBF381}"/>
                </a:ext>
              </a:extLst>
            </p:cNvPr>
            <p:cNvSpPr/>
            <p:nvPr/>
          </p:nvSpPr>
          <p:spPr>
            <a:xfrm>
              <a:off x="1768255" y="-1865975"/>
              <a:ext cx="1032722" cy="182257"/>
            </a:xfrm>
            <a:custGeom>
              <a:avLst/>
              <a:gdLst>
                <a:gd name="connsiteX0" fmla="*/ 5023081 w 5362651"/>
                <a:gd name="connsiteY0" fmla="*/ 804316 h 946411"/>
                <a:gd name="connsiteX1" fmla="*/ 4830658 w 5362651"/>
                <a:gd name="connsiteY1" fmla="*/ 597740 h 946411"/>
                <a:gd name="connsiteX2" fmla="*/ 5023081 w 5362651"/>
                <a:gd name="connsiteY2" fmla="*/ 391162 h 946411"/>
                <a:gd name="connsiteX3" fmla="*/ 5215504 w 5362651"/>
                <a:gd name="connsiteY3" fmla="*/ 597740 h 946411"/>
                <a:gd name="connsiteX4" fmla="*/ 5023081 w 5362651"/>
                <a:gd name="connsiteY4" fmla="*/ 804316 h 946411"/>
                <a:gd name="connsiteX5" fmla="*/ 5215504 w 5362651"/>
                <a:gd name="connsiteY5" fmla="*/ 267323 h 946411"/>
                <a:gd name="connsiteX6" fmla="*/ 5215504 w 5362651"/>
                <a:gd name="connsiteY6" fmla="*/ 377070 h 946411"/>
                <a:gd name="connsiteX7" fmla="*/ 4993395 w 5362651"/>
                <a:gd name="connsiteY7" fmla="*/ 249280 h 946411"/>
                <a:gd name="connsiteX8" fmla="*/ 4678278 w 5362651"/>
                <a:gd name="connsiteY8" fmla="*/ 597846 h 946411"/>
                <a:gd name="connsiteX9" fmla="*/ 4993395 w 5362651"/>
                <a:gd name="connsiteY9" fmla="*/ 946412 h 946411"/>
                <a:gd name="connsiteX10" fmla="*/ 5215504 w 5362651"/>
                <a:gd name="connsiteY10" fmla="*/ 818622 h 946411"/>
                <a:gd name="connsiteX11" fmla="*/ 5215504 w 5362651"/>
                <a:gd name="connsiteY11" fmla="*/ 928370 h 946411"/>
                <a:gd name="connsiteX12" fmla="*/ 5362651 w 5362651"/>
                <a:gd name="connsiteY12" fmla="*/ 928370 h 946411"/>
                <a:gd name="connsiteX13" fmla="*/ 5362651 w 5362651"/>
                <a:gd name="connsiteY13" fmla="*/ 267429 h 946411"/>
                <a:gd name="connsiteX14" fmla="*/ 5215504 w 5362651"/>
                <a:gd name="connsiteY14" fmla="*/ 267429 h 946411"/>
                <a:gd name="connsiteX15" fmla="*/ 4611218 w 5362651"/>
                <a:gd name="connsiteY15" fmla="*/ 91705 h 946411"/>
                <a:gd name="connsiteX16" fmla="*/ 4519492 w 5362651"/>
                <a:gd name="connsiteY16" fmla="*/ 183411 h 946411"/>
                <a:gd name="connsiteX17" fmla="*/ 4427765 w 5362651"/>
                <a:gd name="connsiteY17" fmla="*/ 91705 h 946411"/>
                <a:gd name="connsiteX18" fmla="*/ 4519492 w 5362651"/>
                <a:gd name="connsiteY18" fmla="*/ 0 h 946411"/>
                <a:gd name="connsiteX19" fmla="*/ 4611218 w 5362651"/>
                <a:gd name="connsiteY19" fmla="*/ 91705 h 946411"/>
                <a:gd name="connsiteX20" fmla="*/ 4445918 w 5362651"/>
                <a:gd name="connsiteY20" fmla="*/ 928263 h 946411"/>
                <a:gd name="connsiteX21" fmla="*/ 4593172 w 5362651"/>
                <a:gd name="connsiteY21" fmla="*/ 928263 h 946411"/>
                <a:gd name="connsiteX22" fmla="*/ 4593172 w 5362651"/>
                <a:gd name="connsiteY22" fmla="*/ 267323 h 946411"/>
                <a:gd name="connsiteX23" fmla="*/ 4445918 w 5362651"/>
                <a:gd name="connsiteY23" fmla="*/ 267323 h 946411"/>
                <a:gd name="connsiteX24" fmla="*/ 4445918 w 5362651"/>
                <a:gd name="connsiteY24" fmla="*/ 928263 h 946411"/>
                <a:gd name="connsiteX25" fmla="*/ 3777028 w 5362651"/>
                <a:gd name="connsiteY25" fmla="*/ 928263 h 946411"/>
                <a:gd name="connsiteX26" fmla="*/ 3924176 w 5362651"/>
                <a:gd name="connsiteY26" fmla="*/ 928263 h 946411"/>
                <a:gd name="connsiteX27" fmla="*/ 3924176 w 5362651"/>
                <a:gd name="connsiteY27" fmla="*/ 535820 h 946411"/>
                <a:gd name="connsiteX28" fmla="*/ 4061071 w 5362651"/>
                <a:gd name="connsiteY28" fmla="*/ 378351 h 946411"/>
                <a:gd name="connsiteX29" fmla="*/ 4190172 w 5362651"/>
                <a:gd name="connsiteY29" fmla="*/ 524183 h 946411"/>
                <a:gd name="connsiteX30" fmla="*/ 4190172 w 5362651"/>
                <a:gd name="connsiteY30" fmla="*/ 928263 h 946411"/>
                <a:gd name="connsiteX31" fmla="*/ 4337426 w 5362651"/>
                <a:gd name="connsiteY31" fmla="*/ 928263 h 946411"/>
                <a:gd name="connsiteX32" fmla="*/ 4337426 w 5362651"/>
                <a:gd name="connsiteY32" fmla="*/ 498348 h 946411"/>
                <a:gd name="connsiteX33" fmla="*/ 4121831 w 5362651"/>
                <a:gd name="connsiteY33" fmla="*/ 249174 h 946411"/>
                <a:gd name="connsiteX34" fmla="*/ 3924282 w 5362651"/>
                <a:gd name="connsiteY34" fmla="*/ 355078 h 946411"/>
                <a:gd name="connsiteX35" fmla="*/ 3924282 w 5362651"/>
                <a:gd name="connsiteY35" fmla="*/ 267323 h 946411"/>
                <a:gd name="connsiteX36" fmla="*/ 3777135 w 5362651"/>
                <a:gd name="connsiteY36" fmla="*/ 267323 h 946411"/>
                <a:gd name="connsiteX37" fmla="*/ 3777135 w 5362651"/>
                <a:gd name="connsiteY37" fmla="*/ 928263 h 946411"/>
                <a:gd name="connsiteX38" fmla="*/ 3199865 w 5362651"/>
                <a:gd name="connsiteY38" fmla="*/ 526745 h 946411"/>
                <a:gd name="connsiteX39" fmla="*/ 3371573 w 5362651"/>
                <a:gd name="connsiteY39" fmla="*/ 383476 h 946411"/>
                <a:gd name="connsiteX40" fmla="*/ 3540717 w 5362651"/>
                <a:gd name="connsiteY40" fmla="*/ 526745 h 946411"/>
                <a:gd name="connsiteX41" fmla="*/ 3199865 w 5362651"/>
                <a:gd name="connsiteY41" fmla="*/ 526745 h 946411"/>
                <a:gd name="connsiteX42" fmla="*/ 3044923 w 5362651"/>
                <a:gd name="connsiteY42" fmla="*/ 597740 h 946411"/>
                <a:gd name="connsiteX43" fmla="*/ 3383212 w 5362651"/>
                <a:gd name="connsiteY43" fmla="*/ 946305 h 946411"/>
                <a:gd name="connsiteX44" fmla="*/ 3671206 w 5362651"/>
                <a:gd name="connsiteY44" fmla="*/ 797804 h 946411"/>
                <a:gd name="connsiteX45" fmla="*/ 3570509 w 5362651"/>
                <a:gd name="connsiteY45" fmla="*/ 712611 h 946411"/>
                <a:gd name="connsiteX46" fmla="*/ 3383318 w 5362651"/>
                <a:gd name="connsiteY46" fmla="*/ 812003 h 946411"/>
                <a:gd name="connsiteX47" fmla="*/ 3196127 w 5362651"/>
                <a:gd name="connsiteY47" fmla="*/ 645460 h 946411"/>
                <a:gd name="connsiteX48" fmla="*/ 3690640 w 5362651"/>
                <a:gd name="connsiteY48" fmla="*/ 645460 h 946411"/>
                <a:gd name="connsiteX49" fmla="*/ 3694485 w 5362651"/>
                <a:gd name="connsiteY49" fmla="*/ 591227 h 946411"/>
                <a:gd name="connsiteX50" fmla="*/ 3371679 w 5362651"/>
                <a:gd name="connsiteY50" fmla="*/ 249174 h 946411"/>
                <a:gd name="connsiteX51" fmla="*/ 3044923 w 5362651"/>
                <a:gd name="connsiteY51" fmla="*/ 597740 h 946411"/>
                <a:gd name="connsiteX52" fmla="*/ 2032511 w 5362651"/>
                <a:gd name="connsiteY52" fmla="*/ 928263 h 946411"/>
                <a:gd name="connsiteX53" fmla="*/ 2179765 w 5362651"/>
                <a:gd name="connsiteY53" fmla="*/ 928263 h 946411"/>
                <a:gd name="connsiteX54" fmla="*/ 2179765 w 5362651"/>
                <a:gd name="connsiteY54" fmla="*/ 535820 h 946411"/>
                <a:gd name="connsiteX55" fmla="*/ 2306304 w 5362651"/>
                <a:gd name="connsiteY55" fmla="*/ 378351 h 946411"/>
                <a:gd name="connsiteX56" fmla="*/ 2425153 w 5362651"/>
                <a:gd name="connsiteY56" fmla="*/ 524183 h 946411"/>
                <a:gd name="connsiteX57" fmla="*/ 2425153 w 5362651"/>
                <a:gd name="connsiteY57" fmla="*/ 928263 h 946411"/>
                <a:gd name="connsiteX58" fmla="*/ 2572300 w 5362651"/>
                <a:gd name="connsiteY58" fmla="*/ 928263 h 946411"/>
                <a:gd name="connsiteX59" fmla="*/ 2572300 w 5362651"/>
                <a:gd name="connsiteY59" fmla="*/ 521621 h 946411"/>
                <a:gd name="connsiteX60" fmla="*/ 2698839 w 5362651"/>
                <a:gd name="connsiteY60" fmla="*/ 378351 h 946411"/>
                <a:gd name="connsiteX61" fmla="*/ 2817688 w 5362651"/>
                <a:gd name="connsiteY61" fmla="*/ 524183 h 946411"/>
                <a:gd name="connsiteX62" fmla="*/ 2817688 w 5362651"/>
                <a:gd name="connsiteY62" fmla="*/ 928263 h 946411"/>
                <a:gd name="connsiteX63" fmla="*/ 2964942 w 5362651"/>
                <a:gd name="connsiteY63" fmla="*/ 928263 h 946411"/>
                <a:gd name="connsiteX64" fmla="*/ 2964942 w 5362651"/>
                <a:gd name="connsiteY64" fmla="*/ 498348 h 946411"/>
                <a:gd name="connsiteX65" fmla="*/ 2746677 w 5362651"/>
                <a:gd name="connsiteY65" fmla="*/ 249174 h 946411"/>
                <a:gd name="connsiteX66" fmla="*/ 2547847 w 5362651"/>
                <a:gd name="connsiteY66" fmla="*/ 362764 h 946411"/>
                <a:gd name="connsiteX67" fmla="*/ 2367063 w 5362651"/>
                <a:gd name="connsiteY67" fmla="*/ 249174 h 946411"/>
                <a:gd name="connsiteX68" fmla="*/ 2179872 w 5362651"/>
                <a:gd name="connsiteY68" fmla="*/ 355078 h 946411"/>
                <a:gd name="connsiteX69" fmla="*/ 2179872 w 5362651"/>
                <a:gd name="connsiteY69" fmla="*/ 267323 h 946411"/>
                <a:gd name="connsiteX70" fmla="*/ 2032618 w 5362651"/>
                <a:gd name="connsiteY70" fmla="*/ 267323 h 946411"/>
                <a:gd name="connsiteX71" fmla="*/ 2032618 w 5362651"/>
                <a:gd name="connsiteY71" fmla="*/ 928263 h 946411"/>
                <a:gd name="connsiteX72" fmla="*/ 1612854 w 5362651"/>
                <a:gd name="connsiteY72" fmla="*/ 928263 h 946411"/>
                <a:gd name="connsiteX73" fmla="*/ 1760107 w 5362651"/>
                <a:gd name="connsiteY73" fmla="*/ 928263 h 946411"/>
                <a:gd name="connsiteX74" fmla="*/ 1760107 w 5362651"/>
                <a:gd name="connsiteY74" fmla="*/ 568061 h 946411"/>
                <a:gd name="connsiteX75" fmla="*/ 1922845 w 5362651"/>
                <a:gd name="connsiteY75" fmla="*/ 408030 h 946411"/>
                <a:gd name="connsiteX76" fmla="*/ 1955093 w 5362651"/>
                <a:gd name="connsiteY76" fmla="*/ 408030 h 946411"/>
                <a:gd name="connsiteX77" fmla="*/ 1955093 w 5362651"/>
                <a:gd name="connsiteY77" fmla="*/ 255686 h 946411"/>
                <a:gd name="connsiteX78" fmla="*/ 1940891 w 5362651"/>
                <a:gd name="connsiteY78" fmla="*/ 255686 h 946411"/>
                <a:gd name="connsiteX79" fmla="*/ 1760107 w 5362651"/>
                <a:gd name="connsiteY79" fmla="*/ 387426 h 946411"/>
                <a:gd name="connsiteX80" fmla="*/ 1760107 w 5362651"/>
                <a:gd name="connsiteY80" fmla="*/ 267323 h 946411"/>
                <a:gd name="connsiteX81" fmla="*/ 1612854 w 5362651"/>
                <a:gd name="connsiteY81" fmla="*/ 267323 h 946411"/>
                <a:gd name="connsiteX82" fmla="*/ 1612854 w 5362651"/>
                <a:gd name="connsiteY82" fmla="*/ 928263 h 946411"/>
                <a:gd name="connsiteX83" fmla="*/ 1159666 w 5362651"/>
                <a:gd name="connsiteY83" fmla="*/ 804316 h 946411"/>
                <a:gd name="connsiteX84" fmla="*/ 967242 w 5362651"/>
                <a:gd name="connsiteY84" fmla="*/ 597740 h 946411"/>
                <a:gd name="connsiteX85" fmla="*/ 1159666 w 5362651"/>
                <a:gd name="connsiteY85" fmla="*/ 391162 h 946411"/>
                <a:gd name="connsiteX86" fmla="*/ 1352089 w 5362651"/>
                <a:gd name="connsiteY86" fmla="*/ 597740 h 946411"/>
                <a:gd name="connsiteX87" fmla="*/ 1159666 w 5362651"/>
                <a:gd name="connsiteY87" fmla="*/ 804316 h 946411"/>
                <a:gd name="connsiteX88" fmla="*/ 1351982 w 5362651"/>
                <a:gd name="connsiteY88" fmla="*/ 267323 h 946411"/>
                <a:gd name="connsiteX89" fmla="*/ 1351982 w 5362651"/>
                <a:gd name="connsiteY89" fmla="*/ 377070 h 946411"/>
                <a:gd name="connsiteX90" fmla="*/ 1129873 w 5362651"/>
                <a:gd name="connsiteY90" fmla="*/ 249280 h 946411"/>
                <a:gd name="connsiteX91" fmla="*/ 814756 w 5362651"/>
                <a:gd name="connsiteY91" fmla="*/ 597846 h 946411"/>
                <a:gd name="connsiteX92" fmla="*/ 1129873 w 5362651"/>
                <a:gd name="connsiteY92" fmla="*/ 946412 h 946411"/>
                <a:gd name="connsiteX93" fmla="*/ 1351982 w 5362651"/>
                <a:gd name="connsiteY93" fmla="*/ 818622 h 946411"/>
                <a:gd name="connsiteX94" fmla="*/ 1351982 w 5362651"/>
                <a:gd name="connsiteY94" fmla="*/ 928370 h 946411"/>
                <a:gd name="connsiteX95" fmla="*/ 1499129 w 5362651"/>
                <a:gd name="connsiteY95" fmla="*/ 928370 h 946411"/>
                <a:gd name="connsiteX96" fmla="*/ 1499129 w 5362651"/>
                <a:gd name="connsiteY96" fmla="*/ 267429 h 946411"/>
                <a:gd name="connsiteX97" fmla="*/ 1351982 w 5362651"/>
                <a:gd name="connsiteY97" fmla="*/ 267429 h 946411"/>
                <a:gd name="connsiteX98" fmla="*/ 418376 w 5362651"/>
                <a:gd name="connsiteY98" fmla="*/ 386038 h 946411"/>
                <a:gd name="connsiteX99" fmla="*/ 167863 w 5362651"/>
                <a:gd name="connsiteY99" fmla="*/ 386038 h 946411"/>
                <a:gd name="connsiteX100" fmla="*/ 167863 w 5362651"/>
                <a:gd name="connsiteY100" fmla="*/ 176898 h 946411"/>
                <a:gd name="connsiteX101" fmla="*/ 418376 w 5362651"/>
                <a:gd name="connsiteY101" fmla="*/ 176898 h 946411"/>
                <a:gd name="connsiteX102" fmla="*/ 544915 w 5362651"/>
                <a:gd name="connsiteY102" fmla="*/ 281415 h 946411"/>
                <a:gd name="connsiteX103" fmla="*/ 418376 w 5362651"/>
                <a:gd name="connsiteY103" fmla="*/ 386038 h 946411"/>
                <a:gd name="connsiteX104" fmla="*/ 426172 w 5362651"/>
                <a:gd name="connsiteY104" fmla="*/ 775919 h 946411"/>
                <a:gd name="connsiteX105" fmla="*/ 167863 w 5362651"/>
                <a:gd name="connsiteY105" fmla="*/ 775919 h 946411"/>
                <a:gd name="connsiteX106" fmla="*/ 167863 w 5362651"/>
                <a:gd name="connsiteY106" fmla="*/ 538382 h 946411"/>
                <a:gd name="connsiteX107" fmla="*/ 426172 w 5362651"/>
                <a:gd name="connsiteY107" fmla="*/ 538382 h 946411"/>
                <a:gd name="connsiteX108" fmla="*/ 566912 w 5362651"/>
                <a:gd name="connsiteY108" fmla="*/ 657204 h 946411"/>
                <a:gd name="connsiteX109" fmla="*/ 426172 w 5362651"/>
                <a:gd name="connsiteY109" fmla="*/ 776026 h 946411"/>
                <a:gd name="connsiteX110" fmla="*/ 0 w 5362651"/>
                <a:gd name="connsiteY110" fmla="*/ 928263 h 946411"/>
                <a:gd name="connsiteX111" fmla="*/ 445500 w 5362651"/>
                <a:gd name="connsiteY111" fmla="*/ 928263 h 946411"/>
                <a:gd name="connsiteX112" fmla="*/ 742464 w 5362651"/>
                <a:gd name="connsiteY112" fmla="*/ 673965 h 946411"/>
                <a:gd name="connsiteX113" fmla="*/ 584959 w 5362651"/>
                <a:gd name="connsiteY113" fmla="*/ 458420 h 946411"/>
                <a:gd name="connsiteX114" fmla="*/ 720573 w 5362651"/>
                <a:gd name="connsiteY114" fmla="*/ 259636 h 946411"/>
                <a:gd name="connsiteX115" fmla="*/ 441656 w 5362651"/>
                <a:gd name="connsiteY115" fmla="*/ 24661 h 946411"/>
                <a:gd name="connsiteX116" fmla="*/ 0 w 5362651"/>
                <a:gd name="connsiteY116" fmla="*/ 24661 h 946411"/>
                <a:gd name="connsiteX117" fmla="*/ 0 w 5362651"/>
                <a:gd name="connsiteY117" fmla="*/ 928370 h 9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362651" h="946411">
                  <a:moveTo>
                    <a:pt x="5023081" y="804316"/>
                  </a:moveTo>
                  <a:cubicBezTo>
                    <a:pt x="4912026" y="804316"/>
                    <a:pt x="4830658" y="716561"/>
                    <a:pt x="4830658" y="597740"/>
                  </a:cubicBezTo>
                  <a:cubicBezTo>
                    <a:pt x="4830658" y="478918"/>
                    <a:pt x="4912026" y="391162"/>
                    <a:pt x="5023081" y="391162"/>
                  </a:cubicBezTo>
                  <a:cubicBezTo>
                    <a:pt x="5134136" y="391162"/>
                    <a:pt x="5215504" y="478918"/>
                    <a:pt x="5215504" y="597740"/>
                  </a:cubicBezTo>
                  <a:cubicBezTo>
                    <a:pt x="5215504" y="716561"/>
                    <a:pt x="5134136" y="804316"/>
                    <a:pt x="5023081" y="804316"/>
                  </a:cubicBezTo>
                  <a:moveTo>
                    <a:pt x="5215504" y="267323"/>
                  </a:moveTo>
                  <a:lnTo>
                    <a:pt x="5215504" y="377070"/>
                  </a:lnTo>
                  <a:cubicBezTo>
                    <a:pt x="5171616" y="293158"/>
                    <a:pt x="5095373" y="249280"/>
                    <a:pt x="4993395" y="249280"/>
                  </a:cubicBezTo>
                  <a:cubicBezTo>
                    <a:pt x="4820407" y="249280"/>
                    <a:pt x="4678278" y="395112"/>
                    <a:pt x="4678278" y="597846"/>
                  </a:cubicBezTo>
                  <a:cubicBezTo>
                    <a:pt x="4678278" y="800580"/>
                    <a:pt x="4820300" y="946412"/>
                    <a:pt x="4993395" y="946412"/>
                  </a:cubicBezTo>
                  <a:cubicBezTo>
                    <a:pt x="5095373" y="946412"/>
                    <a:pt x="5171616" y="902534"/>
                    <a:pt x="5215504" y="818622"/>
                  </a:cubicBezTo>
                  <a:lnTo>
                    <a:pt x="5215504" y="928370"/>
                  </a:lnTo>
                  <a:lnTo>
                    <a:pt x="5362651" y="928370"/>
                  </a:lnTo>
                  <a:lnTo>
                    <a:pt x="5362651" y="267429"/>
                  </a:lnTo>
                  <a:lnTo>
                    <a:pt x="5215504" y="267429"/>
                  </a:lnTo>
                  <a:close/>
                  <a:moveTo>
                    <a:pt x="4611218" y="91705"/>
                  </a:moveTo>
                  <a:cubicBezTo>
                    <a:pt x="4611218" y="142095"/>
                    <a:pt x="4569893" y="183411"/>
                    <a:pt x="4519492" y="183411"/>
                  </a:cubicBezTo>
                  <a:cubicBezTo>
                    <a:pt x="4469090" y="183411"/>
                    <a:pt x="4427765" y="142095"/>
                    <a:pt x="4427765" y="91705"/>
                  </a:cubicBezTo>
                  <a:cubicBezTo>
                    <a:pt x="4427765" y="41315"/>
                    <a:pt x="4469090" y="0"/>
                    <a:pt x="4519492" y="0"/>
                  </a:cubicBezTo>
                  <a:cubicBezTo>
                    <a:pt x="4569893" y="0"/>
                    <a:pt x="4611218" y="41315"/>
                    <a:pt x="4611218" y="91705"/>
                  </a:cubicBezTo>
                  <a:moveTo>
                    <a:pt x="4445918" y="928263"/>
                  </a:moveTo>
                  <a:lnTo>
                    <a:pt x="4593172" y="928263"/>
                  </a:lnTo>
                  <a:lnTo>
                    <a:pt x="4593172" y="267323"/>
                  </a:lnTo>
                  <a:lnTo>
                    <a:pt x="4445918" y="267323"/>
                  </a:lnTo>
                  <a:lnTo>
                    <a:pt x="4445918" y="928263"/>
                  </a:lnTo>
                  <a:close/>
                  <a:moveTo>
                    <a:pt x="3777028" y="928263"/>
                  </a:moveTo>
                  <a:lnTo>
                    <a:pt x="3924176" y="928263"/>
                  </a:lnTo>
                  <a:lnTo>
                    <a:pt x="3924176" y="535820"/>
                  </a:lnTo>
                  <a:cubicBezTo>
                    <a:pt x="3924176" y="433866"/>
                    <a:pt x="3978421" y="378351"/>
                    <a:pt x="4061071" y="378351"/>
                  </a:cubicBezTo>
                  <a:cubicBezTo>
                    <a:pt x="4143722" y="378351"/>
                    <a:pt x="4190172" y="433866"/>
                    <a:pt x="4190172" y="524183"/>
                  </a:cubicBezTo>
                  <a:lnTo>
                    <a:pt x="4190172" y="928263"/>
                  </a:lnTo>
                  <a:lnTo>
                    <a:pt x="4337426" y="928263"/>
                  </a:lnTo>
                  <a:lnTo>
                    <a:pt x="4337426" y="498348"/>
                  </a:lnTo>
                  <a:cubicBezTo>
                    <a:pt x="4337426" y="327961"/>
                    <a:pt x="4245700" y="249174"/>
                    <a:pt x="4121831" y="249174"/>
                  </a:cubicBezTo>
                  <a:cubicBezTo>
                    <a:pt x="4019853" y="249174"/>
                    <a:pt x="3952686" y="299563"/>
                    <a:pt x="3924282" y="355078"/>
                  </a:cubicBezTo>
                  <a:lnTo>
                    <a:pt x="3924282" y="267323"/>
                  </a:lnTo>
                  <a:lnTo>
                    <a:pt x="3777135" y="267323"/>
                  </a:lnTo>
                  <a:lnTo>
                    <a:pt x="3777135" y="928263"/>
                  </a:lnTo>
                  <a:close/>
                  <a:moveTo>
                    <a:pt x="3199865" y="526745"/>
                  </a:moveTo>
                  <a:cubicBezTo>
                    <a:pt x="3220474" y="437709"/>
                    <a:pt x="3283796" y="383476"/>
                    <a:pt x="3371573" y="383476"/>
                  </a:cubicBezTo>
                  <a:cubicBezTo>
                    <a:pt x="3454223" y="383476"/>
                    <a:pt x="3521389" y="432584"/>
                    <a:pt x="3540717" y="526745"/>
                  </a:cubicBezTo>
                  <a:lnTo>
                    <a:pt x="3199865" y="526745"/>
                  </a:lnTo>
                  <a:close/>
                  <a:moveTo>
                    <a:pt x="3044923" y="597740"/>
                  </a:moveTo>
                  <a:cubicBezTo>
                    <a:pt x="3044923" y="799085"/>
                    <a:pt x="3188225" y="946305"/>
                    <a:pt x="3383212" y="946305"/>
                  </a:cubicBezTo>
                  <a:cubicBezTo>
                    <a:pt x="3503343" y="946305"/>
                    <a:pt x="3616960" y="886948"/>
                    <a:pt x="3671206" y="797804"/>
                  </a:cubicBezTo>
                  <a:lnTo>
                    <a:pt x="3570509" y="712611"/>
                  </a:lnTo>
                  <a:cubicBezTo>
                    <a:pt x="3533029" y="774531"/>
                    <a:pt x="3463299" y="812003"/>
                    <a:pt x="3383318" y="812003"/>
                  </a:cubicBezTo>
                  <a:cubicBezTo>
                    <a:pt x="3286466" y="812003"/>
                    <a:pt x="3214174" y="746133"/>
                    <a:pt x="3196127" y="645460"/>
                  </a:cubicBezTo>
                  <a:lnTo>
                    <a:pt x="3690640" y="645460"/>
                  </a:lnTo>
                  <a:cubicBezTo>
                    <a:pt x="3693203" y="628699"/>
                    <a:pt x="3694485" y="609269"/>
                    <a:pt x="3694485" y="591227"/>
                  </a:cubicBezTo>
                  <a:cubicBezTo>
                    <a:pt x="3694485" y="401411"/>
                    <a:pt x="3565384" y="249174"/>
                    <a:pt x="3371679" y="249174"/>
                  </a:cubicBezTo>
                  <a:cubicBezTo>
                    <a:pt x="3177975" y="249174"/>
                    <a:pt x="3044923" y="396286"/>
                    <a:pt x="3044923" y="597740"/>
                  </a:cubicBezTo>
                  <a:moveTo>
                    <a:pt x="2032511" y="928263"/>
                  </a:moveTo>
                  <a:lnTo>
                    <a:pt x="2179765" y="928263"/>
                  </a:lnTo>
                  <a:lnTo>
                    <a:pt x="2179765" y="535820"/>
                  </a:lnTo>
                  <a:cubicBezTo>
                    <a:pt x="2179765" y="433866"/>
                    <a:pt x="2230167" y="378351"/>
                    <a:pt x="2306304" y="378351"/>
                  </a:cubicBezTo>
                  <a:cubicBezTo>
                    <a:pt x="2382440" y="378351"/>
                    <a:pt x="2425153" y="433866"/>
                    <a:pt x="2425153" y="524183"/>
                  </a:cubicBezTo>
                  <a:lnTo>
                    <a:pt x="2425153" y="928263"/>
                  </a:lnTo>
                  <a:lnTo>
                    <a:pt x="2572300" y="928263"/>
                  </a:lnTo>
                  <a:lnTo>
                    <a:pt x="2572300" y="521621"/>
                  </a:lnTo>
                  <a:cubicBezTo>
                    <a:pt x="2572300" y="433866"/>
                    <a:pt x="2622702" y="378351"/>
                    <a:pt x="2698839" y="378351"/>
                  </a:cubicBezTo>
                  <a:cubicBezTo>
                    <a:pt x="2774974" y="378351"/>
                    <a:pt x="2817688" y="433866"/>
                    <a:pt x="2817688" y="524183"/>
                  </a:cubicBezTo>
                  <a:lnTo>
                    <a:pt x="2817688" y="928263"/>
                  </a:lnTo>
                  <a:lnTo>
                    <a:pt x="2964942" y="928263"/>
                  </a:lnTo>
                  <a:lnTo>
                    <a:pt x="2964942" y="498348"/>
                  </a:lnTo>
                  <a:cubicBezTo>
                    <a:pt x="2964942" y="327961"/>
                    <a:pt x="2877166" y="249174"/>
                    <a:pt x="2746677" y="249174"/>
                  </a:cubicBezTo>
                  <a:cubicBezTo>
                    <a:pt x="2658901" y="249174"/>
                    <a:pt x="2590453" y="287927"/>
                    <a:pt x="2547847" y="362764"/>
                  </a:cubicBezTo>
                  <a:cubicBezTo>
                    <a:pt x="2513036" y="285258"/>
                    <a:pt x="2447151" y="249174"/>
                    <a:pt x="2367063" y="249174"/>
                  </a:cubicBezTo>
                  <a:cubicBezTo>
                    <a:pt x="2271492" y="249174"/>
                    <a:pt x="2208277" y="299563"/>
                    <a:pt x="2179872" y="355078"/>
                  </a:cubicBezTo>
                  <a:lnTo>
                    <a:pt x="2179872" y="267323"/>
                  </a:lnTo>
                  <a:lnTo>
                    <a:pt x="2032618" y="267323"/>
                  </a:lnTo>
                  <a:lnTo>
                    <a:pt x="2032618" y="928263"/>
                  </a:lnTo>
                  <a:close/>
                  <a:moveTo>
                    <a:pt x="1612854" y="928263"/>
                  </a:moveTo>
                  <a:lnTo>
                    <a:pt x="1760107" y="928263"/>
                  </a:lnTo>
                  <a:lnTo>
                    <a:pt x="1760107" y="568061"/>
                  </a:lnTo>
                  <a:cubicBezTo>
                    <a:pt x="1760107" y="458313"/>
                    <a:pt x="1806558" y="408030"/>
                    <a:pt x="1922845" y="408030"/>
                  </a:cubicBezTo>
                  <a:lnTo>
                    <a:pt x="1955093" y="408030"/>
                  </a:lnTo>
                  <a:lnTo>
                    <a:pt x="1955093" y="255686"/>
                  </a:lnTo>
                  <a:lnTo>
                    <a:pt x="1940891" y="255686"/>
                  </a:lnTo>
                  <a:cubicBezTo>
                    <a:pt x="1844039" y="255686"/>
                    <a:pt x="1780823" y="309919"/>
                    <a:pt x="1760107" y="387426"/>
                  </a:cubicBezTo>
                  <a:lnTo>
                    <a:pt x="1760107" y="267323"/>
                  </a:lnTo>
                  <a:lnTo>
                    <a:pt x="1612854" y="267323"/>
                  </a:lnTo>
                  <a:lnTo>
                    <a:pt x="1612854" y="928263"/>
                  </a:lnTo>
                  <a:close/>
                  <a:moveTo>
                    <a:pt x="1159666" y="804316"/>
                  </a:moveTo>
                  <a:cubicBezTo>
                    <a:pt x="1048611" y="804316"/>
                    <a:pt x="967242" y="716561"/>
                    <a:pt x="967242" y="597740"/>
                  </a:cubicBezTo>
                  <a:cubicBezTo>
                    <a:pt x="967242" y="478918"/>
                    <a:pt x="1048611" y="391162"/>
                    <a:pt x="1159666" y="391162"/>
                  </a:cubicBezTo>
                  <a:cubicBezTo>
                    <a:pt x="1270720" y="391162"/>
                    <a:pt x="1352089" y="478918"/>
                    <a:pt x="1352089" y="597740"/>
                  </a:cubicBezTo>
                  <a:cubicBezTo>
                    <a:pt x="1352089" y="716561"/>
                    <a:pt x="1270720" y="804316"/>
                    <a:pt x="1159666" y="804316"/>
                  </a:cubicBezTo>
                  <a:moveTo>
                    <a:pt x="1351982" y="267323"/>
                  </a:moveTo>
                  <a:lnTo>
                    <a:pt x="1351982" y="377070"/>
                  </a:lnTo>
                  <a:cubicBezTo>
                    <a:pt x="1308094" y="293158"/>
                    <a:pt x="1231851" y="249280"/>
                    <a:pt x="1129873" y="249280"/>
                  </a:cubicBezTo>
                  <a:cubicBezTo>
                    <a:pt x="956885" y="249280"/>
                    <a:pt x="814756" y="395112"/>
                    <a:pt x="814756" y="597846"/>
                  </a:cubicBezTo>
                  <a:cubicBezTo>
                    <a:pt x="814756" y="800580"/>
                    <a:pt x="956778" y="946412"/>
                    <a:pt x="1129873" y="946412"/>
                  </a:cubicBezTo>
                  <a:cubicBezTo>
                    <a:pt x="1231851" y="946412"/>
                    <a:pt x="1308094" y="902534"/>
                    <a:pt x="1351982" y="818622"/>
                  </a:cubicBezTo>
                  <a:lnTo>
                    <a:pt x="1351982" y="928370"/>
                  </a:lnTo>
                  <a:lnTo>
                    <a:pt x="1499129" y="928370"/>
                  </a:lnTo>
                  <a:lnTo>
                    <a:pt x="1499129" y="267429"/>
                  </a:lnTo>
                  <a:lnTo>
                    <a:pt x="1351982" y="267429"/>
                  </a:lnTo>
                  <a:close/>
                  <a:moveTo>
                    <a:pt x="418376" y="386038"/>
                  </a:moveTo>
                  <a:lnTo>
                    <a:pt x="167863" y="386038"/>
                  </a:lnTo>
                  <a:lnTo>
                    <a:pt x="167863" y="176898"/>
                  </a:lnTo>
                  <a:lnTo>
                    <a:pt x="418376" y="176898"/>
                  </a:lnTo>
                  <a:cubicBezTo>
                    <a:pt x="498464" y="176898"/>
                    <a:pt x="544915" y="215652"/>
                    <a:pt x="544915" y="281415"/>
                  </a:cubicBezTo>
                  <a:cubicBezTo>
                    <a:pt x="544915" y="347178"/>
                    <a:pt x="498464" y="386038"/>
                    <a:pt x="418376" y="386038"/>
                  </a:cubicBezTo>
                  <a:moveTo>
                    <a:pt x="426172" y="775919"/>
                  </a:moveTo>
                  <a:lnTo>
                    <a:pt x="167863" y="775919"/>
                  </a:lnTo>
                  <a:lnTo>
                    <a:pt x="167863" y="538382"/>
                  </a:lnTo>
                  <a:lnTo>
                    <a:pt x="426172" y="538382"/>
                  </a:lnTo>
                  <a:cubicBezTo>
                    <a:pt x="515229" y="538382"/>
                    <a:pt x="566912" y="582259"/>
                    <a:pt x="566912" y="657204"/>
                  </a:cubicBezTo>
                  <a:cubicBezTo>
                    <a:pt x="566912" y="732148"/>
                    <a:pt x="515229" y="776026"/>
                    <a:pt x="426172" y="776026"/>
                  </a:cubicBezTo>
                  <a:moveTo>
                    <a:pt x="0" y="928263"/>
                  </a:moveTo>
                  <a:lnTo>
                    <a:pt x="445500" y="928263"/>
                  </a:lnTo>
                  <a:cubicBezTo>
                    <a:pt x="632690" y="928263"/>
                    <a:pt x="742464" y="833995"/>
                    <a:pt x="742464" y="673965"/>
                  </a:cubicBezTo>
                  <a:cubicBezTo>
                    <a:pt x="742464" y="564217"/>
                    <a:pt x="681811" y="490661"/>
                    <a:pt x="584959" y="458420"/>
                  </a:cubicBezTo>
                  <a:cubicBezTo>
                    <a:pt x="668890" y="426179"/>
                    <a:pt x="720573" y="351235"/>
                    <a:pt x="720573" y="259636"/>
                  </a:cubicBezTo>
                  <a:cubicBezTo>
                    <a:pt x="720573" y="112416"/>
                    <a:pt x="617314" y="24661"/>
                    <a:pt x="441656" y="24661"/>
                  </a:cubicBezTo>
                  <a:lnTo>
                    <a:pt x="0" y="24661"/>
                  </a:lnTo>
                  <a:lnTo>
                    <a:pt x="0" y="928370"/>
                  </a:lnTo>
                  <a:close/>
                </a:path>
              </a:pathLst>
            </a:custGeom>
            <a:solidFill>
              <a:srgbClr val="FFFFFF"/>
            </a:solidFill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A0D444-6D85-9508-DE74-169B7BA1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4722" y="7039522"/>
            <a:ext cx="1068585" cy="106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1A1442-6B65-D347-BEC6-9A078B1ADF2A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0EACB4-16E5-000F-D65D-9F711C9A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4720" y="6923652"/>
            <a:ext cx="2806997" cy="1064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554213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7E5B-FBD4-594B-B451-BFB21225B1C8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190996"/>
            <a:ext cx="8496300" cy="3758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8C8C3-8478-9730-2630-2E20D29387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1581293"/>
            <a:ext cx="8496300" cy="36633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C0E73A1-EB94-DC18-573E-CE6AFF00CAAB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9E9F6CBD-5D7A-3FFA-913A-666BCF64080E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8B7EC58-A638-E85E-98CC-1CB04C1BD2AE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CE11E9C-AC0A-F9FC-8C45-F6AF8E851E24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1B193213-A4B7-1E4F-851C-E17132E07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43341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d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0C3D8-42C6-5942-8EC4-711417AF2694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190996"/>
            <a:ext cx="8496300" cy="3758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504000" indent="-252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 marL="504000" indent="-2520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DB6500-3F33-08FB-B261-675D8EEE23D1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5B3DA3-BAD4-2410-4C76-34120071529C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8BB3456-41BA-84C1-4F9F-CA60FB6F266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4" y="1581293"/>
            <a:ext cx="8496301" cy="25046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B900CB4-F2F0-AB82-40BA-61B8F04C3CC3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bg1"/>
          </a:solidFill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DD16273E-5B95-9A0B-C79D-0EAB76897855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FB662859-7B69-061A-C95D-B707B16C8D6A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45D35E54-1E1C-FD18-7047-6E1241A26109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1980870-4E5D-B52E-2671-16E3DDFD8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25091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7E5B-FBD4-594B-B451-BFB21225B1C8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190996"/>
            <a:ext cx="5382000" cy="3758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8C8C3-8478-9730-2630-2E20D29387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1581293"/>
            <a:ext cx="8496300" cy="36633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65DDADB3-84A0-FDCD-7C44-F78152F0B1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0577" y="2190996"/>
            <a:ext cx="5382000" cy="3758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369CC7B-A365-0A27-C370-DA7C6577AD54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D9A9E521-27DE-4AA0-038B-2F6E787BC718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5EA2F116-1A2C-9D9F-852A-7A8D30A12142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8C5F55A8-9A33-3CFA-6767-5DED59DE94E0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78616573-C2EF-D1B2-E18C-7CAEC80289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63539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it Lavende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EE3934D-4FAD-7582-4CB3-E5BD1FBE3F5D}"/>
              </a:ext>
            </a:extLst>
          </p:cNvPr>
          <p:cNvSpPr/>
          <p:nvPr userDrawn="1"/>
        </p:nvSpPr>
        <p:spPr>
          <a:xfrm>
            <a:off x="7787724" y="1581293"/>
            <a:ext cx="3924849" cy="4368656"/>
          </a:xfrm>
          <a:prstGeom prst="roundRect">
            <a:avLst>
              <a:gd name="adj" fmla="val 864"/>
            </a:avLst>
          </a:prstGeom>
          <a:solidFill>
            <a:srgbClr val="F5F5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7E5B-FBD4-594B-B451-BFB21225B1C8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443924"/>
            <a:ext cx="6822948" cy="32530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8C8C3-8478-9730-2630-2E20D29387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1834221"/>
            <a:ext cx="6822948" cy="36633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65DDADB3-84A0-FDCD-7C44-F78152F0B1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3325" y="2443923"/>
            <a:ext cx="3416400" cy="32530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FE8CA4-BF23-E464-2D51-4C365A604B0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032369" y="1834221"/>
            <a:ext cx="3427356" cy="36633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B2F2AB6-DF1D-1B60-3A50-24CE4FFAC136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2C98A77A-8A73-9FD0-F2B7-C5EB57A73B9F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5DBFFAAF-A205-FC59-A2F5-25A349504DD8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8E69D290-4629-6CE6-3EFF-02DD24BC8BFC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5B31DE10-F713-18DE-71D0-546836461F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054737"/>
            <a:ext cx="6822948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98738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blau mit Text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D0CF157-BB1A-97F1-507B-A2C3519653D5}"/>
              </a:ext>
            </a:extLst>
          </p:cNvPr>
          <p:cNvSpPr/>
          <p:nvPr userDrawn="1"/>
        </p:nvSpPr>
        <p:spPr>
          <a:xfrm>
            <a:off x="7787724" y="1581293"/>
            <a:ext cx="3924849" cy="4368656"/>
          </a:xfrm>
          <a:prstGeom prst="roundRect">
            <a:avLst>
              <a:gd name="adj" fmla="val 86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DB02DB37-97C1-426F-C1EB-24E13BD4FD0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28381" y="2443924"/>
            <a:ext cx="3427356" cy="32624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 marL="504000" indent="-252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 marL="504000" indent="-2520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9E0728D-4F9C-1E1C-E7A7-B2EA461DCCD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28381" y="1834221"/>
            <a:ext cx="3427356" cy="27699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0C3D8-42C6-5942-8EC4-711417AF2694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443924"/>
            <a:ext cx="6822948" cy="32624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 marL="504000" indent="-252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 marL="504000" indent="-2520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DB6500-3F33-08FB-B261-675D8EEE23D1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5B3DA3-BAD4-2410-4C76-34120071529C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9694D10-B778-51C7-AFAD-35DF36B5A0C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1834221"/>
            <a:ext cx="6822948" cy="27699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D54AF49-AA72-19A2-ECE6-8666F516BF8B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bg1"/>
          </a:solidFill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B4B1365D-8D31-A919-638D-214015DE3A88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6ED277CE-81B6-4F61-40D2-EF125535879F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FED7805D-56D2-ACE9-351A-85E267B1160B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815778E6-7227-E298-F8B9-3411AC5907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48900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/4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EE3934D-4FAD-7582-4CB3-E5BD1FBE3F5D}"/>
              </a:ext>
            </a:extLst>
          </p:cNvPr>
          <p:cNvSpPr/>
          <p:nvPr userDrawn="1"/>
        </p:nvSpPr>
        <p:spPr>
          <a:xfrm>
            <a:off x="8975724" y="0"/>
            <a:ext cx="3216275" cy="6858000"/>
          </a:xfrm>
          <a:prstGeom prst="roundRect">
            <a:avLst>
              <a:gd name="adj" fmla="val 864"/>
            </a:avLst>
          </a:prstGeom>
          <a:solidFill>
            <a:srgbClr val="F5F5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7992000" cy="988803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7E5B-FBD4-594B-B451-BFB21225B1C8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443924"/>
            <a:ext cx="7992000" cy="3506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8C8C3-8478-9730-2630-2E20D29387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1834221"/>
            <a:ext cx="7992000" cy="27699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65DDADB3-84A0-FDCD-7C44-F78152F0B1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480572" y="2443923"/>
            <a:ext cx="2232001" cy="3506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FE8CA4-BF23-E464-2D51-4C365A604B0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472605" y="1834221"/>
            <a:ext cx="2232001" cy="52701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6E635850-9B88-7F6C-E9F8-D9EB11B183A0}"/>
              </a:ext>
            </a:extLst>
          </p:cNvPr>
          <p:cNvSpPr txBox="1">
            <a:spLocks/>
          </p:cNvSpPr>
          <p:nvPr userDrawn="1"/>
        </p:nvSpPr>
        <p:spPr>
          <a:xfrm>
            <a:off x="8903666" y="6405343"/>
            <a:ext cx="2806997" cy="1064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BarmeniaGothaer Offc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latin typeface="+mn-lt"/>
              </a:rPr>
              <a:t>Vertraulich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4F11197-62CB-A947-CAFC-D8CB981F073E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2F4DED7D-39E2-1C3F-F4BB-B27136F16A59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EFD64974-5B64-E68D-CB4B-3B969FD725C8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B967B5D0-60B4-8C32-EDE0-F7278AE24AEA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1342FC21-7D2D-4FAA-132B-7790FE8B6C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054737"/>
            <a:ext cx="799200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59410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/3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EE3934D-4FAD-7582-4CB3-E5BD1FBE3F5D}"/>
              </a:ext>
            </a:extLst>
          </p:cNvPr>
          <p:cNvSpPr/>
          <p:nvPr userDrawn="1"/>
        </p:nvSpPr>
        <p:spPr>
          <a:xfrm>
            <a:off x="7787724" y="0"/>
            <a:ext cx="4404276" cy="6858000"/>
          </a:xfrm>
          <a:prstGeom prst="roundRect">
            <a:avLst>
              <a:gd name="adj" fmla="val 864"/>
            </a:avLst>
          </a:prstGeom>
          <a:solidFill>
            <a:srgbClr val="F5F5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6822948" cy="988803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7E5B-FBD4-594B-B451-BFB21225B1C8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443924"/>
            <a:ext cx="6822948" cy="3506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8C8C3-8478-9730-2630-2E20D29387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1834221"/>
            <a:ext cx="6822948" cy="27699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65DDADB3-84A0-FDCD-7C44-F78152F0B1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5323" y="2443923"/>
            <a:ext cx="3417250" cy="3506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FE8CA4-BF23-E464-2D51-4C365A604B0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85175" y="1834221"/>
            <a:ext cx="3428209" cy="27699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83B2386B-8E49-38C8-693E-009013535B55}"/>
              </a:ext>
            </a:extLst>
          </p:cNvPr>
          <p:cNvSpPr txBox="1">
            <a:spLocks/>
          </p:cNvSpPr>
          <p:nvPr userDrawn="1"/>
        </p:nvSpPr>
        <p:spPr>
          <a:xfrm>
            <a:off x="8903666" y="6405343"/>
            <a:ext cx="2806997" cy="1064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BarmeniaGothaer Offc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latin typeface="+mn-lt"/>
              </a:rPr>
              <a:t>Vertraulich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D7410ED-91F3-D04B-4D28-4636B35ED519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5EF0B73C-06B5-4ACB-AA87-7C3FD47FD348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1DA98A33-8599-5368-CDCB-3805F3452970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4F1C8604-014C-F244-F1B1-2113D98977FB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6175FDC8-D295-051B-8BD8-320F6FD245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054737"/>
            <a:ext cx="6822948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4484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/2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EE3934D-4FAD-7582-4CB3-E5BD1FBE3F5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oundRect">
            <a:avLst>
              <a:gd name="adj" fmla="val 864"/>
            </a:avLst>
          </a:prstGeom>
          <a:solidFill>
            <a:srgbClr val="F5F5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5112556" cy="988803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7E5B-FBD4-594B-B451-BFB21225B1C8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8C8C3-8478-9730-2630-2E20D29387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6" y="1834221"/>
            <a:ext cx="5112556" cy="27699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FE8CA4-BF23-E464-2D51-4C365A604B0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00039" y="1834221"/>
            <a:ext cx="5113346" cy="28537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6466B6BE-EAC2-B90D-5110-AF96B757F7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9425" y="2443922"/>
            <a:ext cx="5112556" cy="3506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64826F6-3582-B9D2-05E0-BF8950BDBC9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99999" y="2443922"/>
            <a:ext cx="5112578" cy="3506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A9F98002-BF20-0D1F-85B8-44B912E5A6ED}"/>
              </a:ext>
            </a:extLst>
          </p:cNvPr>
          <p:cNvSpPr txBox="1">
            <a:spLocks/>
          </p:cNvSpPr>
          <p:nvPr userDrawn="1"/>
        </p:nvSpPr>
        <p:spPr>
          <a:xfrm>
            <a:off x="8903666" y="6405343"/>
            <a:ext cx="2806997" cy="1064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BarmeniaGothaer Offc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latin typeface="+mn-lt"/>
              </a:rPr>
              <a:t>Vertraulich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B8023B3-3405-DDDE-CD20-1B435985B06F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4071F65A-2997-B25D-659E-1BF01C94A877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64C4D872-332E-B145-6EA9-EB8CC9EB67BC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DED62F71-5CE8-D132-393A-A7B68F47E4CE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0A25BBEC-87F0-3EB6-B204-26558ED4F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6054737"/>
            <a:ext cx="5112556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00666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Ecke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>
            <a:extLst>
              <a:ext uri="{FF2B5EF4-FFF2-40B4-BE49-F238E27FC236}">
                <a16:creationId xmlns:a16="http://schemas.microsoft.com/office/drawing/2014/main" id="{FFE5EFB5-7EC2-19DE-6A86-1898C9D6920D}"/>
              </a:ext>
            </a:extLst>
          </p:cNvPr>
          <p:cNvSpPr/>
          <p:nvPr/>
        </p:nvSpPr>
        <p:spPr>
          <a:xfrm rot="20775015">
            <a:off x="8479818" y="-584490"/>
            <a:ext cx="4217769" cy="5809911"/>
          </a:xfrm>
          <a:custGeom>
            <a:avLst/>
            <a:gdLst>
              <a:gd name="connsiteX0" fmla="*/ 0 w 4217769"/>
              <a:gd name="connsiteY0" fmla="*/ 0 h 5809911"/>
              <a:gd name="connsiteX1" fmla="*/ 4217769 w 4217769"/>
              <a:gd name="connsiteY1" fmla="*/ 1032062 h 5809911"/>
              <a:gd name="connsiteX2" fmla="*/ 3048659 w 4217769"/>
              <a:gd name="connsiteY2" fmla="*/ 5809911 h 5809911"/>
              <a:gd name="connsiteX3" fmla="*/ 413174 w 4217769"/>
              <a:gd name="connsiteY3" fmla="*/ 5809911 h 5809911"/>
              <a:gd name="connsiteX4" fmla="*/ 0 w 4217769"/>
              <a:gd name="connsiteY4" fmla="*/ 5396737 h 580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7769" h="5809911">
                <a:moveTo>
                  <a:pt x="0" y="0"/>
                </a:moveTo>
                <a:lnTo>
                  <a:pt x="4217769" y="1032062"/>
                </a:lnTo>
                <a:lnTo>
                  <a:pt x="3048659" y="5809911"/>
                </a:lnTo>
                <a:lnTo>
                  <a:pt x="413174" y="5809911"/>
                </a:lnTo>
                <a:cubicBezTo>
                  <a:pt x="184985" y="5809911"/>
                  <a:pt x="0" y="5624927"/>
                  <a:pt x="0" y="5396737"/>
                </a:cubicBezTo>
                <a:close/>
              </a:path>
            </a:pathLst>
          </a:custGeom>
          <a:solidFill>
            <a:srgbClr val="00A6F8"/>
          </a:solidFill>
          <a:ln w="96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FB52EF9D-08CB-0F49-0FBD-4025DACAEE76}"/>
              </a:ext>
            </a:extLst>
          </p:cNvPr>
          <p:cNvSpPr/>
          <p:nvPr/>
        </p:nvSpPr>
        <p:spPr>
          <a:xfrm rot="20535550">
            <a:off x="8061829" y="-858079"/>
            <a:ext cx="4696905" cy="5992088"/>
          </a:xfrm>
          <a:custGeom>
            <a:avLst/>
            <a:gdLst>
              <a:gd name="connsiteX0" fmla="*/ 0 w 4696905"/>
              <a:gd name="connsiteY0" fmla="*/ 0 h 5992088"/>
              <a:gd name="connsiteX1" fmla="*/ 4696905 w 4696905"/>
              <a:gd name="connsiteY1" fmla="*/ 1502662 h 5992088"/>
              <a:gd name="connsiteX2" fmla="*/ 3260620 w 4696905"/>
              <a:gd name="connsiteY2" fmla="*/ 5992088 h 5992088"/>
              <a:gd name="connsiteX3" fmla="*/ 413224 w 4696905"/>
              <a:gd name="connsiteY3" fmla="*/ 5992088 h 5992088"/>
              <a:gd name="connsiteX4" fmla="*/ 0 w 4696905"/>
              <a:gd name="connsiteY4" fmla="*/ 5578865 h 59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6905" h="5992088">
                <a:moveTo>
                  <a:pt x="0" y="0"/>
                </a:moveTo>
                <a:lnTo>
                  <a:pt x="4696905" y="1502662"/>
                </a:lnTo>
                <a:lnTo>
                  <a:pt x="3260620" y="5992088"/>
                </a:lnTo>
                <a:lnTo>
                  <a:pt x="413224" y="5992088"/>
                </a:lnTo>
                <a:cubicBezTo>
                  <a:pt x="185007" y="5992088"/>
                  <a:pt x="0" y="5807082"/>
                  <a:pt x="0" y="5578865"/>
                </a:cubicBezTo>
                <a:close/>
              </a:path>
            </a:pathLst>
          </a:custGeom>
          <a:solidFill>
            <a:srgbClr val="002641"/>
          </a:solidFill>
          <a:ln w="96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6409514" cy="988803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7E5B-FBD4-594B-B451-BFB21225B1C8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2190996"/>
            <a:ext cx="7055781" cy="3758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8C8C3-8478-9730-2630-2E20D29387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4" y="1581293"/>
            <a:ext cx="7055782" cy="25046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2CF2D193-03FA-88A1-3BBF-C3C5310809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7775" y="1164677"/>
            <a:ext cx="2844800" cy="205263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40AEFE9-7EDA-020B-03B0-98C4D9AEE2AA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bg1"/>
          </a:solidFill>
        </p:grpSpPr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15BD89D9-1848-FED2-E84E-A1DB2C6C274C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99695BA6-552E-8144-D028-208F8244BAA9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207E56E6-879B-3736-87DE-E0B646C72C7F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8D8DD9E-58EC-C679-267B-60F591BAE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6054737"/>
            <a:ext cx="11231968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41819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Ecke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ihandform 19">
            <a:extLst>
              <a:ext uri="{FF2B5EF4-FFF2-40B4-BE49-F238E27FC236}">
                <a16:creationId xmlns:a16="http://schemas.microsoft.com/office/drawing/2014/main" id="{FA06D05A-6573-163D-52A8-227CCC8664C8}"/>
              </a:ext>
            </a:extLst>
          </p:cNvPr>
          <p:cNvSpPr/>
          <p:nvPr/>
        </p:nvSpPr>
        <p:spPr>
          <a:xfrm rot="21129105">
            <a:off x="6948638" y="-413397"/>
            <a:ext cx="5608429" cy="6508434"/>
          </a:xfrm>
          <a:custGeom>
            <a:avLst/>
            <a:gdLst>
              <a:gd name="connsiteX0" fmla="*/ 0 w 5608429"/>
              <a:gd name="connsiteY0" fmla="*/ 0 h 6508434"/>
              <a:gd name="connsiteX1" fmla="*/ 5608429 w 5608429"/>
              <a:gd name="connsiteY1" fmla="*/ 773071 h 6508434"/>
              <a:gd name="connsiteX2" fmla="*/ 4817861 w 5608429"/>
              <a:gd name="connsiteY2" fmla="*/ 6508434 h 6508434"/>
              <a:gd name="connsiteX3" fmla="*/ 413173 w 5608429"/>
              <a:gd name="connsiteY3" fmla="*/ 6508434 h 6508434"/>
              <a:gd name="connsiteX4" fmla="*/ 0 w 5608429"/>
              <a:gd name="connsiteY4" fmla="*/ 6095260 h 65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8429" h="6508434">
                <a:moveTo>
                  <a:pt x="0" y="0"/>
                </a:moveTo>
                <a:lnTo>
                  <a:pt x="5608429" y="773071"/>
                </a:lnTo>
                <a:lnTo>
                  <a:pt x="4817861" y="6508434"/>
                </a:lnTo>
                <a:lnTo>
                  <a:pt x="413173" y="6508434"/>
                </a:lnTo>
                <a:cubicBezTo>
                  <a:pt x="184984" y="6508434"/>
                  <a:pt x="-1" y="6323450"/>
                  <a:pt x="0" y="6095260"/>
                </a:cubicBezTo>
                <a:close/>
              </a:path>
            </a:pathLst>
          </a:custGeom>
          <a:solidFill>
            <a:srgbClr val="00A6F8"/>
          </a:solidFill>
          <a:ln w="96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5B2E58E4-5F38-8686-AD04-7AD5317998AF}"/>
              </a:ext>
            </a:extLst>
          </p:cNvPr>
          <p:cNvSpPr/>
          <p:nvPr/>
        </p:nvSpPr>
        <p:spPr>
          <a:xfrm rot="20889640">
            <a:off x="6522919" y="-701575"/>
            <a:ext cx="6150836" cy="6637210"/>
          </a:xfrm>
          <a:custGeom>
            <a:avLst/>
            <a:gdLst>
              <a:gd name="connsiteX0" fmla="*/ 0 w 6150836"/>
              <a:gd name="connsiteY0" fmla="*/ 0 h 6637210"/>
              <a:gd name="connsiteX1" fmla="*/ 6150836 w 6150836"/>
              <a:gd name="connsiteY1" fmla="*/ 1289384 h 6637210"/>
              <a:gd name="connsiteX2" fmla="*/ 5029785 w 6150836"/>
              <a:gd name="connsiteY2" fmla="*/ 6637210 h 6637210"/>
              <a:gd name="connsiteX3" fmla="*/ 413223 w 6150836"/>
              <a:gd name="connsiteY3" fmla="*/ 6637210 h 6637210"/>
              <a:gd name="connsiteX4" fmla="*/ 0 w 6150836"/>
              <a:gd name="connsiteY4" fmla="*/ 6223987 h 66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836" h="6637210">
                <a:moveTo>
                  <a:pt x="0" y="0"/>
                </a:moveTo>
                <a:lnTo>
                  <a:pt x="6150836" y="1289384"/>
                </a:lnTo>
                <a:lnTo>
                  <a:pt x="5029785" y="6637210"/>
                </a:lnTo>
                <a:lnTo>
                  <a:pt x="413223" y="6637210"/>
                </a:lnTo>
                <a:cubicBezTo>
                  <a:pt x="185006" y="6637210"/>
                  <a:pt x="-1" y="6452204"/>
                  <a:pt x="0" y="6223987"/>
                </a:cubicBezTo>
                <a:close/>
              </a:path>
            </a:pathLst>
          </a:custGeom>
          <a:solidFill>
            <a:srgbClr val="002641"/>
          </a:solidFill>
          <a:ln w="96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9C72F544-B6EC-AEA6-FC0B-BB648CB49B8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55078" y="1025060"/>
            <a:ext cx="4246752" cy="40045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504000" indent="-252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171450" indent="-171450">
              <a:buFont typeface="BarmeniaGothaer Offc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 marL="504000" indent="-2520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5182733" cy="988803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7E5B-FBD4-594B-B451-BFB21225B1C8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190996"/>
            <a:ext cx="5508626" cy="3758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8C8C3-8478-9730-2630-2E20D29387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1581293"/>
            <a:ext cx="5182734" cy="25046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C75416F-0262-EC86-8DBB-52EC722CF264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bg1"/>
          </a:solidFill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004C3D64-30BC-8B89-1DF7-DC330A22D873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BCB68F63-8F1E-3AD4-55DD-25EEEC19FD6B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399DD068-1699-D4B8-4CBA-FB867F94BDBE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66F12C86-B67B-BAC3-FC36-95E84A14E8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054737"/>
            <a:ext cx="5508626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08501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5F9B894B-5EE5-5D3A-2FF6-DAB6226E0450}"/>
              </a:ext>
            </a:extLst>
          </p:cNvPr>
          <p:cNvGrpSpPr/>
          <p:nvPr userDrawn="1"/>
        </p:nvGrpSpPr>
        <p:grpSpPr>
          <a:xfrm>
            <a:off x="-1226571" y="-2349411"/>
            <a:ext cx="13064241" cy="5905934"/>
            <a:chOff x="-1226571" y="-2349411"/>
            <a:chExt cx="13064241" cy="5905934"/>
          </a:xfrm>
        </p:grpSpPr>
        <p:sp>
          <p:nvSpPr>
            <p:cNvPr id="69" name="Freihandform 68">
              <a:extLst>
                <a:ext uri="{FF2B5EF4-FFF2-40B4-BE49-F238E27FC236}">
                  <a16:creationId xmlns:a16="http://schemas.microsoft.com/office/drawing/2014/main" id="{33EF36B0-2C78-385E-6D69-2D44AC546674}"/>
                </a:ext>
              </a:extLst>
            </p:cNvPr>
            <p:cNvSpPr/>
            <p:nvPr/>
          </p:nvSpPr>
          <p:spPr>
            <a:xfrm rot="20098344">
              <a:off x="-802972" y="-2273925"/>
              <a:ext cx="12640642" cy="5830448"/>
            </a:xfrm>
            <a:custGeom>
              <a:avLst/>
              <a:gdLst>
                <a:gd name="connsiteX0" fmla="*/ 1592333 w 12640642"/>
                <a:gd name="connsiteY0" fmla="*/ 0 h 5830448"/>
                <a:gd name="connsiteX1" fmla="*/ 12640642 w 12640642"/>
                <a:gd name="connsiteY1" fmla="*/ 5158391 h 5830448"/>
                <a:gd name="connsiteX2" fmla="*/ 12326862 w 12640642"/>
                <a:gd name="connsiteY2" fmla="*/ 5830448 h 5830448"/>
                <a:gd name="connsiteX3" fmla="*/ 273048 w 12640642"/>
                <a:gd name="connsiteY3" fmla="*/ 5830448 h 5830448"/>
                <a:gd name="connsiteX4" fmla="*/ 0 w 12640642"/>
                <a:gd name="connsiteY4" fmla="*/ 5557400 h 5830448"/>
                <a:gd name="connsiteX5" fmla="*/ 0 w 12640642"/>
                <a:gd name="connsiteY5" fmla="*/ 3410479 h 583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40642" h="5830448">
                  <a:moveTo>
                    <a:pt x="1592333" y="0"/>
                  </a:moveTo>
                  <a:lnTo>
                    <a:pt x="12640642" y="5158391"/>
                  </a:lnTo>
                  <a:lnTo>
                    <a:pt x="12326862" y="5830448"/>
                  </a:lnTo>
                  <a:lnTo>
                    <a:pt x="273048" y="5830448"/>
                  </a:lnTo>
                  <a:cubicBezTo>
                    <a:pt x="122247" y="5830448"/>
                    <a:pt x="0" y="5708200"/>
                    <a:pt x="0" y="5557400"/>
                  </a:cubicBezTo>
                  <a:lnTo>
                    <a:pt x="0" y="3410479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  <p:sp>
          <p:nvSpPr>
            <p:cNvPr id="67" name="Freihandform 66">
              <a:extLst>
                <a:ext uri="{FF2B5EF4-FFF2-40B4-BE49-F238E27FC236}">
                  <a16:creationId xmlns:a16="http://schemas.microsoft.com/office/drawing/2014/main" id="{EACDFE75-D0E7-AA8D-0A74-5BC8A2822D11}"/>
                </a:ext>
              </a:extLst>
            </p:cNvPr>
            <p:cNvSpPr/>
            <p:nvPr userDrawn="1"/>
          </p:nvSpPr>
          <p:spPr>
            <a:xfrm rot="19858879">
              <a:off x="-1226571" y="-2349411"/>
              <a:ext cx="12402917" cy="5716529"/>
            </a:xfrm>
            <a:custGeom>
              <a:avLst/>
              <a:gdLst>
                <a:gd name="connsiteX0" fmla="*/ 2097953 w 12402917"/>
                <a:gd name="connsiteY0" fmla="*/ 0 h 5716529"/>
                <a:gd name="connsiteX1" fmla="*/ 12402917 w 12402917"/>
                <a:gd name="connsiteY1" fmla="*/ 5716529 h 5716529"/>
                <a:gd name="connsiteX2" fmla="*/ 273080 w 12402917"/>
                <a:gd name="connsiteY2" fmla="*/ 5716529 h 5716529"/>
                <a:gd name="connsiteX3" fmla="*/ 0 w 12402917"/>
                <a:gd name="connsiteY3" fmla="*/ 5443449 h 5716529"/>
                <a:gd name="connsiteX4" fmla="*/ 0 w 12402917"/>
                <a:gd name="connsiteY4" fmla="*/ 3781898 h 571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2917" h="5716529">
                  <a:moveTo>
                    <a:pt x="2097953" y="0"/>
                  </a:moveTo>
                  <a:lnTo>
                    <a:pt x="12402917" y="5716529"/>
                  </a:lnTo>
                  <a:lnTo>
                    <a:pt x="273080" y="5716529"/>
                  </a:lnTo>
                  <a:cubicBezTo>
                    <a:pt x="122262" y="5716529"/>
                    <a:pt x="0" y="5594267"/>
                    <a:pt x="0" y="5443449"/>
                  </a:cubicBezTo>
                  <a:lnTo>
                    <a:pt x="0" y="3781898"/>
                  </a:lnTo>
                  <a:close/>
                </a:path>
              </a:pathLst>
            </a:custGeom>
            <a:solidFill>
              <a:srgbClr val="FFFFFF"/>
            </a:solidFill>
            <a:ln w="63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9989847-DB47-4D6D-6A5F-A62898A8F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394517"/>
            <a:ext cx="4181952" cy="1705444"/>
          </a:xfr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tx1"/>
                </a:solidFill>
                <a:latin typeface="BarmeniaGothaer Offc Medium" panose="020B06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E13AE5-87F8-ACE7-5BFF-2E2D86923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3313841"/>
            <a:ext cx="2806997" cy="120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A0D444-6D85-9508-DE74-169B7BA1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4722" y="7077673"/>
            <a:ext cx="1068585" cy="106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A1491-707C-E649-8F76-493A7323E17D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0EACB4-16E5-000F-D65D-9F711C9A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4720" y="6961803"/>
            <a:ext cx="2806997" cy="1064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29FD0B-A322-C8FE-0671-99A48298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08" y="7077673"/>
            <a:ext cx="976088" cy="1064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382C128-E09C-7EA5-0459-CEC10BF410F6}"/>
              </a:ext>
            </a:extLst>
          </p:cNvPr>
          <p:cNvGrpSpPr/>
          <p:nvPr userDrawn="1"/>
        </p:nvGrpSpPr>
        <p:grpSpPr>
          <a:xfrm>
            <a:off x="479425" y="436603"/>
            <a:ext cx="1714242" cy="471447"/>
            <a:chOff x="1144935" y="-1876113"/>
            <a:chExt cx="1656042" cy="455441"/>
          </a:xfrm>
          <a:solidFill>
            <a:schemeClr val="tx1"/>
          </a:solidFill>
        </p:grpSpPr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id="{19655D9B-6439-95E6-4D2E-4F34E655C265}"/>
                </a:ext>
              </a:extLst>
            </p:cNvPr>
            <p:cNvSpPr/>
            <p:nvPr/>
          </p:nvSpPr>
          <p:spPr>
            <a:xfrm>
              <a:off x="1144935" y="-1876113"/>
              <a:ext cx="457053" cy="455441"/>
            </a:xfrm>
            <a:custGeom>
              <a:avLst/>
              <a:gdLst>
                <a:gd name="connsiteX0" fmla="*/ 1077263 w 2373356"/>
                <a:gd name="connsiteY0" fmla="*/ 1296696 h 2364985"/>
                <a:gd name="connsiteX1" fmla="*/ 1072778 w 2373356"/>
                <a:gd name="connsiteY1" fmla="*/ 1293921 h 2364985"/>
                <a:gd name="connsiteX2" fmla="*/ 461444 w 2373356"/>
                <a:gd name="connsiteY2" fmla="*/ 1203710 h 2364985"/>
                <a:gd name="connsiteX3" fmla="*/ 191603 w 2373356"/>
                <a:gd name="connsiteY3" fmla="*/ 1301393 h 2364985"/>
                <a:gd name="connsiteX4" fmla="*/ 461444 w 2373356"/>
                <a:gd name="connsiteY4" fmla="*/ 1399077 h 2364985"/>
                <a:gd name="connsiteX5" fmla="*/ 984361 w 2373356"/>
                <a:gd name="connsiteY5" fmla="*/ 1334168 h 2364985"/>
                <a:gd name="connsiteX6" fmla="*/ 256741 w 2373356"/>
                <a:gd name="connsiteY6" fmla="*/ 1958704 h 2364985"/>
                <a:gd name="connsiteX7" fmla="*/ 19682 w 2373356"/>
                <a:gd name="connsiteY7" fmla="*/ 2344101 h 2364985"/>
                <a:gd name="connsiteX8" fmla="*/ 409227 w 2373356"/>
                <a:gd name="connsiteY8" fmla="*/ 2109554 h 2364985"/>
                <a:gd name="connsiteX9" fmla="*/ 1040422 w 2373356"/>
                <a:gd name="connsiteY9" fmla="*/ 1389683 h 2364985"/>
                <a:gd name="connsiteX10" fmla="*/ 975391 w 2373356"/>
                <a:gd name="connsiteY10" fmla="*/ 1912905 h 2364985"/>
                <a:gd name="connsiteX11" fmla="*/ 1073098 w 2373356"/>
                <a:gd name="connsiteY11" fmla="*/ 2182576 h 2364985"/>
                <a:gd name="connsiteX12" fmla="*/ 1170805 w 2373356"/>
                <a:gd name="connsiteY12" fmla="*/ 1912905 h 2364985"/>
                <a:gd name="connsiteX13" fmla="*/ 1080573 w 2373356"/>
                <a:gd name="connsiteY13" fmla="*/ 1301714 h 2364985"/>
                <a:gd name="connsiteX14" fmla="*/ 1077369 w 2373356"/>
                <a:gd name="connsiteY14" fmla="*/ 1296803 h 2364985"/>
                <a:gd name="connsiteX15" fmla="*/ 1051955 w 2373356"/>
                <a:gd name="connsiteY15" fmla="*/ 1052967 h 2364985"/>
                <a:gd name="connsiteX16" fmla="*/ 1064128 w 2373356"/>
                <a:gd name="connsiteY16" fmla="*/ 1040797 h 2364985"/>
                <a:gd name="connsiteX17" fmla="*/ 425992 w 2373356"/>
                <a:gd name="connsiteY17" fmla="*/ 255590 h 2364985"/>
                <a:gd name="connsiteX18" fmla="*/ 32176 w 2373356"/>
                <a:gd name="connsiteY18" fmla="*/ 21149 h 2364985"/>
                <a:gd name="connsiteX19" fmla="*/ 266565 w 2373356"/>
                <a:gd name="connsiteY19" fmla="*/ 414873 h 2364985"/>
                <a:gd name="connsiteX20" fmla="*/ 1051955 w 2373356"/>
                <a:gd name="connsiteY20" fmla="*/ 1052860 h 2364985"/>
                <a:gd name="connsiteX21" fmla="*/ 1194297 w 2373356"/>
                <a:gd name="connsiteY21" fmla="*/ 143173 h 2364985"/>
                <a:gd name="connsiteX22" fmla="*/ 1096697 w 2373356"/>
                <a:gd name="connsiteY22" fmla="*/ 408361 h 2364985"/>
                <a:gd name="connsiteX23" fmla="*/ 1186929 w 2373356"/>
                <a:gd name="connsiteY23" fmla="*/ 1009196 h 2364985"/>
                <a:gd name="connsiteX24" fmla="*/ 1201772 w 2373356"/>
                <a:gd name="connsiteY24" fmla="*/ 1009196 h 2364985"/>
                <a:gd name="connsiteX25" fmla="*/ 1292004 w 2373356"/>
                <a:gd name="connsiteY25" fmla="*/ 408361 h 2364985"/>
                <a:gd name="connsiteX26" fmla="*/ 1194297 w 2373356"/>
                <a:gd name="connsiteY26" fmla="*/ 143173 h 2364985"/>
                <a:gd name="connsiteX27" fmla="*/ 1331300 w 2373356"/>
                <a:gd name="connsiteY27" fmla="*/ 1312069 h 2364985"/>
                <a:gd name="connsiteX28" fmla="*/ 1319126 w 2373356"/>
                <a:gd name="connsiteY28" fmla="*/ 1324240 h 2364985"/>
                <a:gd name="connsiteX29" fmla="*/ 1957263 w 2373356"/>
                <a:gd name="connsiteY29" fmla="*/ 2109447 h 2364985"/>
                <a:gd name="connsiteX30" fmla="*/ 2351079 w 2373356"/>
                <a:gd name="connsiteY30" fmla="*/ 2343781 h 2364985"/>
                <a:gd name="connsiteX31" fmla="*/ 2116583 w 2373356"/>
                <a:gd name="connsiteY31" fmla="*/ 1950057 h 2364985"/>
                <a:gd name="connsiteX32" fmla="*/ 1331193 w 2373356"/>
                <a:gd name="connsiteY32" fmla="*/ 1312069 h 2364985"/>
                <a:gd name="connsiteX33" fmla="*/ 1958331 w 2373356"/>
                <a:gd name="connsiteY33" fmla="*/ 259219 h 2364985"/>
                <a:gd name="connsiteX34" fmla="*/ 1320194 w 2373356"/>
                <a:gd name="connsiteY34" fmla="*/ 1044427 h 2364985"/>
                <a:gd name="connsiteX35" fmla="*/ 1332368 w 2373356"/>
                <a:gd name="connsiteY35" fmla="*/ 1056597 h 2364985"/>
                <a:gd name="connsiteX36" fmla="*/ 2117758 w 2373356"/>
                <a:gd name="connsiteY36" fmla="*/ 418609 h 2364985"/>
                <a:gd name="connsiteX37" fmla="*/ 2352147 w 2373356"/>
                <a:gd name="connsiteY37" fmla="*/ 24885 h 2364985"/>
                <a:gd name="connsiteX38" fmla="*/ 1958331 w 2373356"/>
                <a:gd name="connsiteY38" fmla="*/ 259219 h 2364985"/>
                <a:gd name="connsiteX39" fmla="*/ 2032011 w 2373356"/>
                <a:gd name="connsiteY39" fmla="*/ 1279722 h 2364985"/>
                <a:gd name="connsiteX40" fmla="*/ 2325344 w 2373356"/>
                <a:gd name="connsiteY40" fmla="*/ 1182145 h 2364985"/>
                <a:gd name="connsiteX41" fmla="*/ 2021333 w 2373356"/>
                <a:gd name="connsiteY41" fmla="*/ 1084461 h 2364985"/>
                <a:gd name="connsiteX42" fmla="*/ 1367393 w 2373356"/>
                <a:gd name="connsiteY42" fmla="*/ 1174671 h 2364985"/>
                <a:gd name="connsiteX43" fmla="*/ 1367393 w 2373356"/>
                <a:gd name="connsiteY43" fmla="*/ 1189618 h 2364985"/>
                <a:gd name="connsiteX44" fmla="*/ 2032011 w 2373356"/>
                <a:gd name="connsiteY44" fmla="*/ 1279722 h 23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73356" h="2364985">
                  <a:moveTo>
                    <a:pt x="1077263" y="1296696"/>
                  </a:moveTo>
                  <a:cubicBezTo>
                    <a:pt x="1076195" y="1295522"/>
                    <a:pt x="1074700" y="1294561"/>
                    <a:pt x="1072778" y="1293921"/>
                  </a:cubicBezTo>
                  <a:cubicBezTo>
                    <a:pt x="910040" y="1243317"/>
                    <a:pt x="713773" y="1203710"/>
                    <a:pt x="461444" y="1203710"/>
                  </a:cubicBezTo>
                  <a:cubicBezTo>
                    <a:pt x="277777" y="1203710"/>
                    <a:pt x="191603" y="1222072"/>
                    <a:pt x="191603" y="1301393"/>
                  </a:cubicBezTo>
                  <a:cubicBezTo>
                    <a:pt x="191603" y="1380715"/>
                    <a:pt x="277670" y="1399077"/>
                    <a:pt x="461444" y="1399077"/>
                  </a:cubicBezTo>
                  <a:cubicBezTo>
                    <a:pt x="669671" y="1399077"/>
                    <a:pt x="839777" y="1372067"/>
                    <a:pt x="984361" y="1334168"/>
                  </a:cubicBezTo>
                  <a:cubicBezTo>
                    <a:pt x="768446" y="1481174"/>
                    <a:pt x="528611" y="1689780"/>
                    <a:pt x="256741" y="1958704"/>
                  </a:cubicBezTo>
                  <a:cubicBezTo>
                    <a:pt x="43388" y="2169765"/>
                    <a:pt x="-42252" y="2282822"/>
                    <a:pt x="19682" y="2344101"/>
                  </a:cubicBezTo>
                  <a:cubicBezTo>
                    <a:pt x="81616" y="2405381"/>
                    <a:pt x="195874" y="2320615"/>
                    <a:pt x="409227" y="2109554"/>
                  </a:cubicBezTo>
                  <a:cubicBezTo>
                    <a:pt x="681097" y="1840523"/>
                    <a:pt x="891887" y="1603306"/>
                    <a:pt x="1040422" y="1389683"/>
                  </a:cubicBezTo>
                  <a:cubicBezTo>
                    <a:pt x="1002514" y="1534233"/>
                    <a:pt x="975391" y="1704406"/>
                    <a:pt x="975391" y="1912905"/>
                  </a:cubicBezTo>
                  <a:cubicBezTo>
                    <a:pt x="975391" y="2096529"/>
                    <a:pt x="993758" y="2182576"/>
                    <a:pt x="1073098" y="2182576"/>
                  </a:cubicBezTo>
                  <a:cubicBezTo>
                    <a:pt x="1152438" y="2182576"/>
                    <a:pt x="1170805" y="2096529"/>
                    <a:pt x="1170805" y="1912905"/>
                  </a:cubicBezTo>
                  <a:cubicBezTo>
                    <a:pt x="1170805" y="1660635"/>
                    <a:pt x="1131295" y="1464307"/>
                    <a:pt x="1080573" y="1301714"/>
                  </a:cubicBezTo>
                  <a:cubicBezTo>
                    <a:pt x="1079932" y="1299472"/>
                    <a:pt x="1078758" y="1297871"/>
                    <a:pt x="1077369" y="1296803"/>
                  </a:cubicBezTo>
                  <a:moveTo>
                    <a:pt x="1051955" y="1052967"/>
                  </a:moveTo>
                  <a:cubicBezTo>
                    <a:pt x="1064128" y="1060761"/>
                    <a:pt x="1071923" y="1052967"/>
                    <a:pt x="1064128" y="1040797"/>
                  </a:cubicBezTo>
                  <a:cubicBezTo>
                    <a:pt x="916020" y="810092"/>
                    <a:pt x="719752" y="549282"/>
                    <a:pt x="425992" y="255590"/>
                  </a:cubicBezTo>
                  <a:cubicBezTo>
                    <a:pt x="212212" y="41753"/>
                    <a:pt x="96886" y="-43547"/>
                    <a:pt x="32176" y="21149"/>
                  </a:cubicBezTo>
                  <a:cubicBezTo>
                    <a:pt x="-32535" y="85844"/>
                    <a:pt x="52785" y="201036"/>
                    <a:pt x="266565" y="414873"/>
                  </a:cubicBezTo>
                  <a:cubicBezTo>
                    <a:pt x="560325" y="708565"/>
                    <a:pt x="821196" y="904893"/>
                    <a:pt x="1051955" y="1052860"/>
                  </a:cubicBezTo>
                  <a:moveTo>
                    <a:pt x="1194297" y="143173"/>
                  </a:moveTo>
                  <a:cubicBezTo>
                    <a:pt x="1115064" y="143173"/>
                    <a:pt x="1096697" y="227833"/>
                    <a:pt x="1096697" y="408361"/>
                  </a:cubicBezTo>
                  <a:cubicBezTo>
                    <a:pt x="1096697" y="656360"/>
                    <a:pt x="1136207" y="849379"/>
                    <a:pt x="1186929" y="1009196"/>
                  </a:cubicBezTo>
                  <a:cubicBezTo>
                    <a:pt x="1189598" y="1017630"/>
                    <a:pt x="1199102" y="1017630"/>
                    <a:pt x="1201772" y="1009196"/>
                  </a:cubicBezTo>
                  <a:cubicBezTo>
                    <a:pt x="1252387" y="849272"/>
                    <a:pt x="1292004" y="656360"/>
                    <a:pt x="1292004" y="408361"/>
                  </a:cubicBezTo>
                  <a:cubicBezTo>
                    <a:pt x="1292004" y="227833"/>
                    <a:pt x="1273637" y="143173"/>
                    <a:pt x="1194297" y="143173"/>
                  </a:cubicBezTo>
                  <a:moveTo>
                    <a:pt x="1331300" y="1312069"/>
                  </a:moveTo>
                  <a:cubicBezTo>
                    <a:pt x="1319126" y="1304169"/>
                    <a:pt x="1311331" y="1312069"/>
                    <a:pt x="1319126" y="1324240"/>
                  </a:cubicBezTo>
                  <a:cubicBezTo>
                    <a:pt x="1467235" y="1554944"/>
                    <a:pt x="1663502" y="1815755"/>
                    <a:pt x="1957263" y="2109447"/>
                  </a:cubicBezTo>
                  <a:cubicBezTo>
                    <a:pt x="2171149" y="2323283"/>
                    <a:pt x="2286369" y="2408584"/>
                    <a:pt x="2351079" y="2343781"/>
                  </a:cubicBezTo>
                  <a:cubicBezTo>
                    <a:pt x="2415790" y="2279086"/>
                    <a:pt x="2330470" y="2163893"/>
                    <a:pt x="2116583" y="1950057"/>
                  </a:cubicBezTo>
                  <a:cubicBezTo>
                    <a:pt x="1822823" y="1656365"/>
                    <a:pt x="1561952" y="1460036"/>
                    <a:pt x="1331193" y="1312069"/>
                  </a:cubicBezTo>
                  <a:moveTo>
                    <a:pt x="1958331" y="259219"/>
                  </a:moveTo>
                  <a:cubicBezTo>
                    <a:pt x="1664570" y="552912"/>
                    <a:pt x="1468196" y="813722"/>
                    <a:pt x="1320194" y="1044427"/>
                  </a:cubicBezTo>
                  <a:cubicBezTo>
                    <a:pt x="1312399" y="1056597"/>
                    <a:pt x="1320194" y="1064390"/>
                    <a:pt x="1332368" y="1056597"/>
                  </a:cubicBezTo>
                  <a:cubicBezTo>
                    <a:pt x="1563126" y="908523"/>
                    <a:pt x="1823997" y="712302"/>
                    <a:pt x="2117758" y="418609"/>
                  </a:cubicBezTo>
                  <a:cubicBezTo>
                    <a:pt x="2331645" y="204773"/>
                    <a:pt x="2416964" y="89581"/>
                    <a:pt x="2352147" y="24885"/>
                  </a:cubicBezTo>
                  <a:cubicBezTo>
                    <a:pt x="2287437" y="-39810"/>
                    <a:pt x="2172217" y="45490"/>
                    <a:pt x="1958331" y="259219"/>
                  </a:cubicBezTo>
                  <a:moveTo>
                    <a:pt x="2032011" y="1279722"/>
                  </a:moveTo>
                  <a:cubicBezTo>
                    <a:pt x="2231696" y="1279722"/>
                    <a:pt x="2325344" y="1261359"/>
                    <a:pt x="2325344" y="1182145"/>
                  </a:cubicBezTo>
                  <a:cubicBezTo>
                    <a:pt x="2325344" y="1102930"/>
                    <a:pt x="2221017" y="1084461"/>
                    <a:pt x="2021333" y="1084461"/>
                  </a:cubicBezTo>
                  <a:cubicBezTo>
                    <a:pt x="1747007" y="1084461"/>
                    <a:pt x="1544226" y="1124068"/>
                    <a:pt x="1367393" y="1174671"/>
                  </a:cubicBezTo>
                  <a:cubicBezTo>
                    <a:pt x="1358102" y="1177340"/>
                    <a:pt x="1358102" y="1186949"/>
                    <a:pt x="1367393" y="1189618"/>
                  </a:cubicBezTo>
                  <a:cubicBezTo>
                    <a:pt x="1544226" y="1240221"/>
                    <a:pt x="1757792" y="1279722"/>
                    <a:pt x="2032011" y="1279722"/>
                  </a:cubicBezTo>
                </a:path>
              </a:pathLst>
            </a:custGeom>
            <a:grpFill/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  <p:sp>
          <p:nvSpPr>
            <p:cNvPr id="39" name="Freihandform 38">
              <a:extLst>
                <a:ext uri="{FF2B5EF4-FFF2-40B4-BE49-F238E27FC236}">
                  <a16:creationId xmlns:a16="http://schemas.microsoft.com/office/drawing/2014/main" id="{0D438AC8-93A4-E8A2-7936-13CA73DDD13F}"/>
                </a:ext>
              </a:extLst>
            </p:cNvPr>
            <p:cNvSpPr/>
            <p:nvPr/>
          </p:nvSpPr>
          <p:spPr>
            <a:xfrm>
              <a:off x="1757315" y="-1615483"/>
              <a:ext cx="899919" cy="180509"/>
            </a:xfrm>
            <a:custGeom>
              <a:avLst/>
              <a:gdLst>
                <a:gd name="connsiteX0" fmla="*/ 4330912 w 4673045"/>
                <a:gd name="connsiteY0" fmla="*/ 919189 h 937337"/>
                <a:gd name="connsiteX1" fmla="*/ 4478060 w 4673045"/>
                <a:gd name="connsiteY1" fmla="*/ 919189 h 937337"/>
                <a:gd name="connsiteX2" fmla="*/ 4478060 w 4673045"/>
                <a:gd name="connsiteY2" fmla="*/ 558986 h 937337"/>
                <a:gd name="connsiteX3" fmla="*/ 4640797 w 4673045"/>
                <a:gd name="connsiteY3" fmla="*/ 398849 h 937337"/>
                <a:gd name="connsiteX4" fmla="*/ 4673046 w 4673045"/>
                <a:gd name="connsiteY4" fmla="*/ 398849 h 937337"/>
                <a:gd name="connsiteX5" fmla="*/ 4673046 w 4673045"/>
                <a:gd name="connsiteY5" fmla="*/ 246505 h 937337"/>
                <a:gd name="connsiteX6" fmla="*/ 4658844 w 4673045"/>
                <a:gd name="connsiteY6" fmla="*/ 246505 h 937337"/>
                <a:gd name="connsiteX7" fmla="*/ 4478060 w 4673045"/>
                <a:gd name="connsiteY7" fmla="*/ 378138 h 937337"/>
                <a:gd name="connsiteX8" fmla="*/ 4478060 w 4673045"/>
                <a:gd name="connsiteY8" fmla="*/ 258035 h 937337"/>
                <a:gd name="connsiteX9" fmla="*/ 4330912 w 4673045"/>
                <a:gd name="connsiteY9" fmla="*/ 258035 h 937337"/>
                <a:gd name="connsiteX10" fmla="*/ 4330912 w 4673045"/>
                <a:gd name="connsiteY10" fmla="*/ 918975 h 937337"/>
                <a:gd name="connsiteX11" fmla="*/ 3753749 w 4673045"/>
                <a:gd name="connsiteY11" fmla="*/ 517671 h 937337"/>
                <a:gd name="connsiteX12" fmla="*/ 3925457 w 4673045"/>
                <a:gd name="connsiteY12" fmla="*/ 374401 h 937337"/>
                <a:gd name="connsiteX13" fmla="*/ 4094601 w 4673045"/>
                <a:gd name="connsiteY13" fmla="*/ 517671 h 937337"/>
                <a:gd name="connsiteX14" fmla="*/ 3753749 w 4673045"/>
                <a:gd name="connsiteY14" fmla="*/ 517671 h 937337"/>
                <a:gd name="connsiteX15" fmla="*/ 3598807 w 4673045"/>
                <a:gd name="connsiteY15" fmla="*/ 588665 h 937337"/>
                <a:gd name="connsiteX16" fmla="*/ 3937096 w 4673045"/>
                <a:gd name="connsiteY16" fmla="*/ 937231 h 937337"/>
                <a:gd name="connsiteX17" fmla="*/ 4225091 w 4673045"/>
                <a:gd name="connsiteY17" fmla="*/ 788730 h 937337"/>
                <a:gd name="connsiteX18" fmla="*/ 4124394 w 4673045"/>
                <a:gd name="connsiteY18" fmla="*/ 703537 h 937337"/>
                <a:gd name="connsiteX19" fmla="*/ 3937203 w 4673045"/>
                <a:gd name="connsiteY19" fmla="*/ 802929 h 937337"/>
                <a:gd name="connsiteX20" fmla="*/ 3750012 w 4673045"/>
                <a:gd name="connsiteY20" fmla="*/ 636386 h 937337"/>
                <a:gd name="connsiteX21" fmla="*/ 4244525 w 4673045"/>
                <a:gd name="connsiteY21" fmla="*/ 636386 h 937337"/>
                <a:gd name="connsiteX22" fmla="*/ 4248369 w 4673045"/>
                <a:gd name="connsiteY22" fmla="*/ 582153 h 937337"/>
                <a:gd name="connsiteX23" fmla="*/ 3925564 w 4673045"/>
                <a:gd name="connsiteY23" fmla="*/ 239993 h 937337"/>
                <a:gd name="connsiteX24" fmla="*/ 3598914 w 4673045"/>
                <a:gd name="connsiteY24" fmla="*/ 588558 h 937337"/>
                <a:gd name="connsiteX25" fmla="*/ 3173917 w 4673045"/>
                <a:gd name="connsiteY25" fmla="*/ 795242 h 937337"/>
                <a:gd name="connsiteX26" fmla="*/ 2981493 w 4673045"/>
                <a:gd name="connsiteY26" fmla="*/ 588665 h 937337"/>
                <a:gd name="connsiteX27" fmla="*/ 3173917 w 4673045"/>
                <a:gd name="connsiteY27" fmla="*/ 382088 h 937337"/>
                <a:gd name="connsiteX28" fmla="*/ 3366340 w 4673045"/>
                <a:gd name="connsiteY28" fmla="*/ 588665 h 937337"/>
                <a:gd name="connsiteX29" fmla="*/ 3173917 w 4673045"/>
                <a:gd name="connsiteY29" fmla="*/ 795242 h 937337"/>
                <a:gd name="connsiteX30" fmla="*/ 3366340 w 4673045"/>
                <a:gd name="connsiteY30" fmla="*/ 258248 h 937337"/>
                <a:gd name="connsiteX31" fmla="*/ 3366340 w 4673045"/>
                <a:gd name="connsiteY31" fmla="*/ 367996 h 937337"/>
                <a:gd name="connsiteX32" fmla="*/ 3144231 w 4673045"/>
                <a:gd name="connsiteY32" fmla="*/ 240206 h 937337"/>
                <a:gd name="connsiteX33" fmla="*/ 2829220 w 4673045"/>
                <a:gd name="connsiteY33" fmla="*/ 588772 h 937337"/>
                <a:gd name="connsiteX34" fmla="*/ 3144231 w 4673045"/>
                <a:gd name="connsiteY34" fmla="*/ 937338 h 937337"/>
                <a:gd name="connsiteX35" fmla="*/ 3366340 w 4673045"/>
                <a:gd name="connsiteY35" fmla="*/ 809548 h 937337"/>
                <a:gd name="connsiteX36" fmla="*/ 3366340 w 4673045"/>
                <a:gd name="connsiteY36" fmla="*/ 919295 h 937337"/>
                <a:gd name="connsiteX37" fmla="*/ 3513594 w 4673045"/>
                <a:gd name="connsiteY37" fmla="*/ 919295 h 937337"/>
                <a:gd name="connsiteX38" fmla="*/ 3513594 w 4673045"/>
                <a:gd name="connsiteY38" fmla="*/ 258355 h 937337"/>
                <a:gd name="connsiteX39" fmla="*/ 3366340 w 4673045"/>
                <a:gd name="connsiteY39" fmla="*/ 258355 h 937337"/>
                <a:gd name="connsiteX40" fmla="*/ 2188735 w 4673045"/>
                <a:gd name="connsiteY40" fmla="*/ 919189 h 937337"/>
                <a:gd name="connsiteX41" fmla="*/ 2335882 w 4673045"/>
                <a:gd name="connsiteY41" fmla="*/ 919189 h 937337"/>
                <a:gd name="connsiteX42" fmla="*/ 2335882 w 4673045"/>
                <a:gd name="connsiteY42" fmla="*/ 526746 h 937337"/>
                <a:gd name="connsiteX43" fmla="*/ 2472778 w 4673045"/>
                <a:gd name="connsiteY43" fmla="*/ 369277 h 937337"/>
                <a:gd name="connsiteX44" fmla="*/ 2601879 w 4673045"/>
                <a:gd name="connsiteY44" fmla="*/ 515109 h 937337"/>
                <a:gd name="connsiteX45" fmla="*/ 2601879 w 4673045"/>
                <a:gd name="connsiteY45" fmla="*/ 919189 h 937337"/>
                <a:gd name="connsiteX46" fmla="*/ 2749133 w 4673045"/>
                <a:gd name="connsiteY46" fmla="*/ 919189 h 937337"/>
                <a:gd name="connsiteX47" fmla="*/ 2749133 w 4673045"/>
                <a:gd name="connsiteY47" fmla="*/ 489273 h 937337"/>
                <a:gd name="connsiteX48" fmla="*/ 2533538 w 4673045"/>
                <a:gd name="connsiteY48" fmla="*/ 240100 h 937337"/>
                <a:gd name="connsiteX49" fmla="*/ 2335989 w 4673045"/>
                <a:gd name="connsiteY49" fmla="*/ 346004 h 937337"/>
                <a:gd name="connsiteX50" fmla="*/ 2335989 w 4673045"/>
                <a:gd name="connsiteY50" fmla="*/ 15480 h 937337"/>
                <a:gd name="connsiteX51" fmla="*/ 2188842 w 4673045"/>
                <a:gd name="connsiteY51" fmla="*/ 15480 h 937337"/>
                <a:gd name="connsiteX52" fmla="*/ 2188842 w 4673045"/>
                <a:gd name="connsiteY52" fmla="*/ 919189 h 937337"/>
                <a:gd name="connsiteX53" fmla="*/ 2090601 w 4673045"/>
                <a:gd name="connsiteY53" fmla="*/ 921751 h 937337"/>
                <a:gd name="connsiteX54" fmla="*/ 2090601 w 4673045"/>
                <a:gd name="connsiteY54" fmla="*/ 797805 h 937337"/>
                <a:gd name="connsiteX55" fmla="*/ 2035074 w 4673045"/>
                <a:gd name="connsiteY55" fmla="*/ 801648 h 937337"/>
                <a:gd name="connsiteX56" fmla="*/ 1929145 w 4673045"/>
                <a:gd name="connsiteY56" fmla="*/ 694463 h 937337"/>
                <a:gd name="connsiteX57" fmla="*/ 1929145 w 4673045"/>
                <a:gd name="connsiteY57" fmla="*/ 384650 h 937337"/>
                <a:gd name="connsiteX58" fmla="*/ 2090601 w 4673045"/>
                <a:gd name="connsiteY58" fmla="*/ 384650 h 937337"/>
                <a:gd name="connsiteX59" fmla="*/ 2090601 w 4673045"/>
                <a:gd name="connsiteY59" fmla="*/ 258142 h 937337"/>
                <a:gd name="connsiteX60" fmla="*/ 1929145 w 4673045"/>
                <a:gd name="connsiteY60" fmla="*/ 258142 h 937337"/>
                <a:gd name="connsiteX61" fmla="*/ 1929145 w 4673045"/>
                <a:gd name="connsiteY61" fmla="*/ 67044 h 937337"/>
                <a:gd name="connsiteX62" fmla="*/ 1781891 w 4673045"/>
                <a:gd name="connsiteY62" fmla="*/ 112203 h 937337"/>
                <a:gd name="connsiteX63" fmla="*/ 1781891 w 4673045"/>
                <a:gd name="connsiteY63" fmla="*/ 258035 h 937337"/>
                <a:gd name="connsiteX64" fmla="*/ 1654072 w 4673045"/>
                <a:gd name="connsiteY64" fmla="*/ 258035 h 937337"/>
                <a:gd name="connsiteX65" fmla="*/ 1654072 w 4673045"/>
                <a:gd name="connsiteY65" fmla="*/ 384543 h 937337"/>
                <a:gd name="connsiteX66" fmla="*/ 1781891 w 4673045"/>
                <a:gd name="connsiteY66" fmla="*/ 384543 h 937337"/>
                <a:gd name="connsiteX67" fmla="*/ 1781891 w 4673045"/>
                <a:gd name="connsiteY67" fmla="*/ 708555 h 937337"/>
                <a:gd name="connsiteX68" fmla="*/ 1994923 w 4673045"/>
                <a:gd name="connsiteY68" fmla="*/ 933174 h 937337"/>
                <a:gd name="connsiteX69" fmla="*/ 2090494 w 4673045"/>
                <a:gd name="connsiteY69" fmla="*/ 921537 h 937337"/>
                <a:gd name="connsiteX70" fmla="*/ 1293892 w 4673045"/>
                <a:gd name="connsiteY70" fmla="*/ 795242 h 937337"/>
                <a:gd name="connsiteX71" fmla="*/ 1101469 w 4673045"/>
                <a:gd name="connsiteY71" fmla="*/ 588665 h 937337"/>
                <a:gd name="connsiteX72" fmla="*/ 1293892 w 4673045"/>
                <a:gd name="connsiteY72" fmla="*/ 382088 h 937337"/>
                <a:gd name="connsiteX73" fmla="*/ 1486315 w 4673045"/>
                <a:gd name="connsiteY73" fmla="*/ 588665 h 937337"/>
                <a:gd name="connsiteX74" fmla="*/ 1293892 w 4673045"/>
                <a:gd name="connsiteY74" fmla="*/ 795242 h 937337"/>
                <a:gd name="connsiteX75" fmla="*/ 1293892 w 4673045"/>
                <a:gd name="connsiteY75" fmla="*/ 937231 h 937337"/>
                <a:gd name="connsiteX76" fmla="*/ 1638695 w 4673045"/>
                <a:gd name="connsiteY76" fmla="*/ 588665 h 937337"/>
                <a:gd name="connsiteX77" fmla="*/ 1293892 w 4673045"/>
                <a:gd name="connsiteY77" fmla="*/ 240100 h 937337"/>
                <a:gd name="connsiteX78" fmla="*/ 949089 w 4673045"/>
                <a:gd name="connsiteY78" fmla="*/ 588665 h 937337"/>
                <a:gd name="connsiteX79" fmla="*/ 1293892 w 4673045"/>
                <a:gd name="connsiteY79" fmla="*/ 937231 h 937337"/>
                <a:gd name="connsiteX80" fmla="*/ 454576 w 4673045"/>
                <a:gd name="connsiteY80" fmla="*/ 0 h 937337"/>
                <a:gd name="connsiteX81" fmla="*/ 0 w 4673045"/>
                <a:gd name="connsiteY81" fmla="*/ 468669 h 937337"/>
                <a:gd name="connsiteX82" fmla="*/ 435141 w 4673045"/>
                <a:gd name="connsiteY82" fmla="*/ 937338 h 937337"/>
                <a:gd name="connsiteX83" fmla="*/ 711496 w 4673045"/>
                <a:gd name="connsiteY83" fmla="*/ 803036 h 937337"/>
                <a:gd name="connsiteX84" fmla="*/ 711496 w 4673045"/>
                <a:gd name="connsiteY84" fmla="*/ 919189 h 937337"/>
                <a:gd name="connsiteX85" fmla="*/ 861313 w 4673045"/>
                <a:gd name="connsiteY85" fmla="*/ 919189 h 937337"/>
                <a:gd name="connsiteX86" fmla="*/ 861313 w 4673045"/>
                <a:gd name="connsiteY86" fmla="*/ 444114 h 937337"/>
                <a:gd name="connsiteX87" fmla="*/ 470060 w 4673045"/>
                <a:gd name="connsiteY87" fmla="*/ 444114 h 937337"/>
                <a:gd name="connsiteX88" fmla="*/ 470060 w 4673045"/>
                <a:gd name="connsiteY88" fmla="*/ 591334 h 937337"/>
                <a:gd name="connsiteX89" fmla="*/ 698576 w 4673045"/>
                <a:gd name="connsiteY89" fmla="*/ 591334 h 937337"/>
                <a:gd name="connsiteX90" fmla="*/ 454470 w 4673045"/>
                <a:gd name="connsiteY90" fmla="*/ 779869 h 937337"/>
                <a:gd name="connsiteX91" fmla="*/ 175552 w 4673045"/>
                <a:gd name="connsiteY91" fmla="*/ 468776 h 937337"/>
                <a:gd name="connsiteX92" fmla="*/ 454470 w 4673045"/>
                <a:gd name="connsiteY92" fmla="*/ 157682 h 937337"/>
                <a:gd name="connsiteX93" fmla="*/ 699857 w 4673045"/>
                <a:gd name="connsiteY93" fmla="*/ 298389 h 937337"/>
                <a:gd name="connsiteX94" fmla="*/ 839316 w 4673045"/>
                <a:gd name="connsiteY94" fmla="*/ 205403 h 937337"/>
                <a:gd name="connsiteX95" fmla="*/ 454470 w 4673045"/>
                <a:gd name="connsiteY95" fmla="*/ 107 h 9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673045" h="937337">
                  <a:moveTo>
                    <a:pt x="4330912" y="919189"/>
                  </a:moveTo>
                  <a:lnTo>
                    <a:pt x="4478060" y="919189"/>
                  </a:lnTo>
                  <a:lnTo>
                    <a:pt x="4478060" y="558986"/>
                  </a:lnTo>
                  <a:cubicBezTo>
                    <a:pt x="4478060" y="449239"/>
                    <a:pt x="4524510" y="398849"/>
                    <a:pt x="4640797" y="398849"/>
                  </a:cubicBezTo>
                  <a:lnTo>
                    <a:pt x="4673046" y="398849"/>
                  </a:lnTo>
                  <a:lnTo>
                    <a:pt x="4673046" y="246505"/>
                  </a:lnTo>
                  <a:lnTo>
                    <a:pt x="4658844" y="246505"/>
                  </a:lnTo>
                  <a:cubicBezTo>
                    <a:pt x="4561991" y="246505"/>
                    <a:pt x="4498776" y="300738"/>
                    <a:pt x="4478060" y="378138"/>
                  </a:cubicBezTo>
                  <a:lnTo>
                    <a:pt x="4478060" y="258035"/>
                  </a:lnTo>
                  <a:lnTo>
                    <a:pt x="4330912" y="258035"/>
                  </a:lnTo>
                  <a:lnTo>
                    <a:pt x="4330912" y="918975"/>
                  </a:lnTo>
                  <a:close/>
                  <a:moveTo>
                    <a:pt x="3753749" y="517671"/>
                  </a:moveTo>
                  <a:cubicBezTo>
                    <a:pt x="3774358" y="428635"/>
                    <a:pt x="3837681" y="374401"/>
                    <a:pt x="3925457" y="374401"/>
                  </a:cubicBezTo>
                  <a:cubicBezTo>
                    <a:pt x="4008107" y="374401"/>
                    <a:pt x="4075273" y="423510"/>
                    <a:pt x="4094601" y="517671"/>
                  </a:cubicBezTo>
                  <a:lnTo>
                    <a:pt x="3753749" y="517671"/>
                  </a:lnTo>
                  <a:close/>
                  <a:moveTo>
                    <a:pt x="3598807" y="588665"/>
                  </a:moveTo>
                  <a:cubicBezTo>
                    <a:pt x="3598807" y="790011"/>
                    <a:pt x="3742110" y="937231"/>
                    <a:pt x="3937096" y="937231"/>
                  </a:cubicBezTo>
                  <a:cubicBezTo>
                    <a:pt x="4057227" y="937231"/>
                    <a:pt x="4170844" y="877873"/>
                    <a:pt x="4225091" y="788730"/>
                  </a:cubicBezTo>
                  <a:lnTo>
                    <a:pt x="4124394" y="703537"/>
                  </a:lnTo>
                  <a:cubicBezTo>
                    <a:pt x="4086913" y="765564"/>
                    <a:pt x="4017183" y="802929"/>
                    <a:pt x="3937203" y="802929"/>
                  </a:cubicBezTo>
                  <a:cubicBezTo>
                    <a:pt x="3840350" y="802929"/>
                    <a:pt x="3768059" y="737059"/>
                    <a:pt x="3750012" y="636386"/>
                  </a:cubicBezTo>
                  <a:lnTo>
                    <a:pt x="4244525" y="636386"/>
                  </a:lnTo>
                  <a:cubicBezTo>
                    <a:pt x="4247088" y="619625"/>
                    <a:pt x="4248369" y="600195"/>
                    <a:pt x="4248369" y="582153"/>
                  </a:cubicBezTo>
                  <a:cubicBezTo>
                    <a:pt x="4248369" y="392337"/>
                    <a:pt x="4119268" y="239993"/>
                    <a:pt x="3925564" y="239993"/>
                  </a:cubicBezTo>
                  <a:cubicBezTo>
                    <a:pt x="3731859" y="239993"/>
                    <a:pt x="3598914" y="387212"/>
                    <a:pt x="3598914" y="588558"/>
                  </a:cubicBezTo>
                  <a:moveTo>
                    <a:pt x="3173917" y="795242"/>
                  </a:moveTo>
                  <a:cubicBezTo>
                    <a:pt x="3062862" y="795242"/>
                    <a:pt x="2981493" y="707487"/>
                    <a:pt x="2981493" y="588665"/>
                  </a:cubicBezTo>
                  <a:cubicBezTo>
                    <a:pt x="2981493" y="469843"/>
                    <a:pt x="3062862" y="382088"/>
                    <a:pt x="3173917" y="382088"/>
                  </a:cubicBezTo>
                  <a:cubicBezTo>
                    <a:pt x="3284971" y="382088"/>
                    <a:pt x="3366340" y="469843"/>
                    <a:pt x="3366340" y="588665"/>
                  </a:cubicBezTo>
                  <a:cubicBezTo>
                    <a:pt x="3366340" y="707487"/>
                    <a:pt x="3284971" y="795242"/>
                    <a:pt x="3173917" y="795242"/>
                  </a:cubicBezTo>
                  <a:moveTo>
                    <a:pt x="3366340" y="258248"/>
                  </a:moveTo>
                  <a:lnTo>
                    <a:pt x="3366340" y="367996"/>
                  </a:lnTo>
                  <a:cubicBezTo>
                    <a:pt x="3322452" y="284084"/>
                    <a:pt x="3246209" y="240206"/>
                    <a:pt x="3144231" y="240206"/>
                  </a:cubicBezTo>
                  <a:cubicBezTo>
                    <a:pt x="2971242" y="240206"/>
                    <a:pt x="2829220" y="386038"/>
                    <a:pt x="2829220" y="588772"/>
                  </a:cubicBezTo>
                  <a:cubicBezTo>
                    <a:pt x="2829220" y="791506"/>
                    <a:pt x="2971242" y="937338"/>
                    <a:pt x="3144231" y="937338"/>
                  </a:cubicBezTo>
                  <a:cubicBezTo>
                    <a:pt x="3246209" y="937338"/>
                    <a:pt x="3322452" y="893460"/>
                    <a:pt x="3366340" y="809548"/>
                  </a:cubicBezTo>
                  <a:lnTo>
                    <a:pt x="3366340" y="919295"/>
                  </a:lnTo>
                  <a:lnTo>
                    <a:pt x="3513594" y="919295"/>
                  </a:lnTo>
                  <a:lnTo>
                    <a:pt x="3513594" y="258355"/>
                  </a:lnTo>
                  <a:lnTo>
                    <a:pt x="3366340" y="258355"/>
                  </a:lnTo>
                  <a:close/>
                  <a:moveTo>
                    <a:pt x="2188735" y="919189"/>
                  </a:moveTo>
                  <a:lnTo>
                    <a:pt x="2335882" y="919189"/>
                  </a:lnTo>
                  <a:lnTo>
                    <a:pt x="2335882" y="526746"/>
                  </a:lnTo>
                  <a:cubicBezTo>
                    <a:pt x="2335882" y="424791"/>
                    <a:pt x="2390128" y="369277"/>
                    <a:pt x="2472778" y="369277"/>
                  </a:cubicBezTo>
                  <a:cubicBezTo>
                    <a:pt x="2555429" y="369277"/>
                    <a:pt x="2601879" y="424791"/>
                    <a:pt x="2601879" y="515109"/>
                  </a:cubicBezTo>
                  <a:lnTo>
                    <a:pt x="2601879" y="919189"/>
                  </a:lnTo>
                  <a:lnTo>
                    <a:pt x="2749133" y="919189"/>
                  </a:lnTo>
                  <a:lnTo>
                    <a:pt x="2749133" y="489273"/>
                  </a:lnTo>
                  <a:cubicBezTo>
                    <a:pt x="2749133" y="318887"/>
                    <a:pt x="2657407" y="240100"/>
                    <a:pt x="2533538" y="240100"/>
                  </a:cubicBezTo>
                  <a:cubicBezTo>
                    <a:pt x="2431560" y="240100"/>
                    <a:pt x="2364394" y="290489"/>
                    <a:pt x="2335989" y="346004"/>
                  </a:cubicBezTo>
                  <a:lnTo>
                    <a:pt x="2335989" y="15480"/>
                  </a:lnTo>
                  <a:lnTo>
                    <a:pt x="2188842" y="15480"/>
                  </a:lnTo>
                  <a:lnTo>
                    <a:pt x="2188842" y="919189"/>
                  </a:lnTo>
                  <a:close/>
                  <a:moveTo>
                    <a:pt x="2090601" y="921751"/>
                  </a:moveTo>
                  <a:lnTo>
                    <a:pt x="2090601" y="797805"/>
                  </a:lnTo>
                  <a:cubicBezTo>
                    <a:pt x="2073836" y="800367"/>
                    <a:pt x="2050558" y="801648"/>
                    <a:pt x="2035074" y="801648"/>
                  </a:cubicBezTo>
                  <a:cubicBezTo>
                    <a:pt x="1962782" y="801648"/>
                    <a:pt x="1929145" y="764176"/>
                    <a:pt x="1929145" y="694463"/>
                  </a:cubicBezTo>
                  <a:lnTo>
                    <a:pt x="1929145" y="384650"/>
                  </a:lnTo>
                  <a:lnTo>
                    <a:pt x="2090601" y="384650"/>
                  </a:lnTo>
                  <a:lnTo>
                    <a:pt x="2090601" y="258142"/>
                  </a:lnTo>
                  <a:lnTo>
                    <a:pt x="1929145" y="258142"/>
                  </a:lnTo>
                  <a:lnTo>
                    <a:pt x="1929145" y="67044"/>
                  </a:lnTo>
                  <a:lnTo>
                    <a:pt x="1781891" y="112203"/>
                  </a:lnTo>
                  <a:lnTo>
                    <a:pt x="1781891" y="258035"/>
                  </a:lnTo>
                  <a:lnTo>
                    <a:pt x="1654072" y="258035"/>
                  </a:lnTo>
                  <a:lnTo>
                    <a:pt x="1654072" y="384543"/>
                  </a:lnTo>
                  <a:lnTo>
                    <a:pt x="1781891" y="384543"/>
                  </a:lnTo>
                  <a:lnTo>
                    <a:pt x="1781891" y="708555"/>
                  </a:lnTo>
                  <a:cubicBezTo>
                    <a:pt x="1781891" y="851824"/>
                    <a:pt x="1860697" y="933174"/>
                    <a:pt x="1994923" y="933174"/>
                  </a:cubicBezTo>
                  <a:cubicBezTo>
                    <a:pt x="2032404" y="933174"/>
                    <a:pt x="2065934" y="929331"/>
                    <a:pt x="2090494" y="921537"/>
                  </a:cubicBezTo>
                  <a:moveTo>
                    <a:pt x="1293892" y="795242"/>
                  </a:moveTo>
                  <a:cubicBezTo>
                    <a:pt x="1182837" y="795242"/>
                    <a:pt x="1101469" y="707487"/>
                    <a:pt x="1101469" y="588665"/>
                  </a:cubicBezTo>
                  <a:cubicBezTo>
                    <a:pt x="1101469" y="469843"/>
                    <a:pt x="1182837" y="382088"/>
                    <a:pt x="1293892" y="382088"/>
                  </a:cubicBezTo>
                  <a:cubicBezTo>
                    <a:pt x="1404946" y="382088"/>
                    <a:pt x="1486315" y="469843"/>
                    <a:pt x="1486315" y="588665"/>
                  </a:cubicBezTo>
                  <a:cubicBezTo>
                    <a:pt x="1486315" y="707487"/>
                    <a:pt x="1404946" y="795242"/>
                    <a:pt x="1293892" y="795242"/>
                  </a:cubicBezTo>
                  <a:moveTo>
                    <a:pt x="1293892" y="937231"/>
                  </a:moveTo>
                  <a:cubicBezTo>
                    <a:pt x="1490160" y="937231"/>
                    <a:pt x="1638695" y="791399"/>
                    <a:pt x="1638695" y="588665"/>
                  </a:cubicBezTo>
                  <a:cubicBezTo>
                    <a:pt x="1638695" y="385931"/>
                    <a:pt x="1490160" y="240100"/>
                    <a:pt x="1293892" y="240100"/>
                  </a:cubicBezTo>
                  <a:cubicBezTo>
                    <a:pt x="1097625" y="240100"/>
                    <a:pt x="949089" y="385931"/>
                    <a:pt x="949089" y="588665"/>
                  </a:cubicBezTo>
                  <a:cubicBezTo>
                    <a:pt x="949089" y="791399"/>
                    <a:pt x="1097625" y="937231"/>
                    <a:pt x="1293892" y="937231"/>
                  </a:cubicBezTo>
                  <a:moveTo>
                    <a:pt x="454576" y="0"/>
                  </a:moveTo>
                  <a:cubicBezTo>
                    <a:pt x="194986" y="0"/>
                    <a:pt x="0" y="196222"/>
                    <a:pt x="0" y="468669"/>
                  </a:cubicBezTo>
                  <a:cubicBezTo>
                    <a:pt x="0" y="741116"/>
                    <a:pt x="194986" y="937338"/>
                    <a:pt x="435141" y="937338"/>
                  </a:cubicBezTo>
                  <a:cubicBezTo>
                    <a:pt x="546196" y="937338"/>
                    <a:pt x="650737" y="885667"/>
                    <a:pt x="711496" y="803036"/>
                  </a:cubicBezTo>
                  <a:lnTo>
                    <a:pt x="711496" y="919189"/>
                  </a:lnTo>
                  <a:lnTo>
                    <a:pt x="861313" y="919189"/>
                  </a:lnTo>
                  <a:lnTo>
                    <a:pt x="861313" y="444114"/>
                  </a:lnTo>
                  <a:lnTo>
                    <a:pt x="470060" y="444114"/>
                  </a:lnTo>
                  <a:lnTo>
                    <a:pt x="470060" y="591334"/>
                  </a:lnTo>
                  <a:lnTo>
                    <a:pt x="698576" y="591334"/>
                  </a:lnTo>
                  <a:cubicBezTo>
                    <a:pt x="676579" y="702363"/>
                    <a:pt x="578445" y="779869"/>
                    <a:pt x="454470" y="779869"/>
                  </a:cubicBezTo>
                  <a:cubicBezTo>
                    <a:pt x="291732" y="779869"/>
                    <a:pt x="175552" y="648236"/>
                    <a:pt x="175552" y="468776"/>
                  </a:cubicBezTo>
                  <a:cubicBezTo>
                    <a:pt x="175552" y="289315"/>
                    <a:pt x="291732" y="157682"/>
                    <a:pt x="454470" y="157682"/>
                  </a:cubicBezTo>
                  <a:cubicBezTo>
                    <a:pt x="570649" y="157682"/>
                    <a:pt x="654581" y="215759"/>
                    <a:pt x="699857" y="298389"/>
                  </a:cubicBezTo>
                  <a:lnTo>
                    <a:pt x="839316" y="205403"/>
                  </a:lnTo>
                  <a:cubicBezTo>
                    <a:pt x="770868" y="76332"/>
                    <a:pt x="626284" y="107"/>
                    <a:pt x="454470" y="107"/>
                  </a:cubicBezTo>
                </a:path>
              </a:pathLst>
            </a:custGeom>
            <a:grpFill/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1013CB3E-B322-6782-C533-3FC5C3FBF381}"/>
                </a:ext>
              </a:extLst>
            </p:cNvPr>
            <p:cNvSpPr/>
            <p:nvPr/>
          </p:nvSpPr>
          <p:spPr>
            <a:xfrm>
              <a:off x="1768255" y="-1865975"/>
              <a:ext cx="1032722" cy="182257"/>
            </a:xfrm>
            <a:custGeom>
              <a:avLst/>
              <a:gdLst>
                <a:gd name="connsiteX0" fmla="*/ 5023081 w 5362651"/>
                <a:gd name="connsiteY0" fmla="*/ 804316 h 946411"/>
                <a:gd name="connsiteX1" fmla="*/ 4830658 w 5362651"/>
                <a:gd name="connsiteY1" fmla="*/ 597740 h 946411"/>
                <a:gd name="connsiteX2" fmla="*/ 5023081 w 5362651"/>
                <a:gd name="connsiteY2" fmla="*/ 391162 h 946411"/>
                <a:gd name="connsiteX3" fmla="*/ 5215504 w 5362651"/>
                <a:gd name="connsiteY3" fmla="*/ 597740 h 946411"/>
                <a:gd name="connsiteX4" fmla="*/ 5023081 w 5362651"/>
                <a:gd name="connsiteY4" fmla="*/ 804316 h 946411"/>
                <a:gd name="connsiteX5" fmla="*/ 5215504 w 5362651"/>
                <a:gd name="connsiteY5" fmla="*/ 267323 h 946411"/>
                <a:gd name="connsiteX6" fmla="*/ 5215504 w 5362651"/>
                <a:gd name="connsiteY6" fmla="*/ 377070 h 946411"/>
                <a:gd name="connsiteX7" fmla="*/ 4993395 w 5362651"/>
                <a:gd name="connsiteY7" fmla="*/ 249280 h 946411"/>
                <a:gd name="connsiteX8" fmla="*/ 4678278 w 5362651"/>
                <a:gd name="connsiteY8" fmla="*/ 597846 h 946411"/>
                <a:gd name="connsiteX9" fmla="*/ 4993395 w 5362651"/>
                <a:gd name="connsiteY9" fmla="*/ 946412 h 946411"/>
                <a:gd name="connsiteX10" fmla="*/ 5215504 w 5362651"/>
                <a:gd name="connsiteY10" fmla="*/ 818622 h 946411"/>
                <a:gd name="connsiteX11" fmla="*/ 5215504 w 5362651"/>
                <a:gd name="connsiteY11" fmla="*/ 928370 h 946411"/>
                <a:gd name="connsiteX12" fmla="*/ 5362651 w 5362651"/>
                <a:gd name="connsiteY12" fmla="*/ 928370 h 946411"/>
                <a:gd name="connsiteX13" fmla="*/ 5362651 w 5362651"/>
                <a:gd name="connsiteY13" fmla="*/ 267429 h 946411"/>
                <a:gd name="connsiteX14" fmla="*/ 5215504 w 5362651"/>
                <a:gd name="connsiteY14" fmla="*/ 267429 h 946411"/>
                <a:gd name="connsiteX15" fmla="*/ 4611218 w 5362651"/>
                <a:gd name="connsiteY15" fmla="*/ 91705 h 946411"/>
                <a:gd name="connsiteX16" fmla="*/ 4519492 w 5362651"/>
                <a:gd name="connsiteY16" fmla="*/ 183411 h 946411"/>
                <a:gd name="connsiteX17" fmla="*/ 4427765 w 5362651"/>
                <a:gd name="connsiteY17" fmla="*/ 91705 h 946411"/>
                <a:gd name="connsiteX18" fmla="*/ 4519492 w 5362651"/>
                <a:gd name="connsiteY18" fmla="*/ 0 h 946411"/>
                <a:gd name="connsiteX19" fmla="*/ 4611218 w 5362651"/>
                <a:gd name="connsiteY19" fmla="*/ 91705 h 946411"/>
                <a:gd name="connsiteX20" fmla="*/ 4445918 w 5362651"/>
                <a:gd name="connsiteY20" fmla="*/ 928263 h 946411"/>
                <a:gd name="connsiteX21" fmla="*/ 4593172 w 5362651"/>
                <a:gd name="connsiteY21" fmla="*/ 928263 h 946411"/>
                <a:gd name="connsiteX22" fmla="*/ 4593172 w 5362651"/>
                <a:gd name="connsiteY22" fmla="*/ 267323 h 946411"/>
                <a:gd name="connsiteX23" fmla="*/ 4445918 w 5362651"/>
                <a:gd name="connsiteY23" fmla="*/ 267323 h 946411"/>
                <a:gd name="connsiteX24" fmla="*/ 4445918 w 5362651"/>
                <a:gd name="connsiteY24" fmla="*/ 928263 h 946411"/>
                <a:gd name="connsiteX25" fmla="*/ 3777028 w 5362651"/>
                <a:gd name="connsiteY25" fmla="*/ 928263 h 946411"/>
                <a:gd name="connsiteX26" fmla="*/ 3924176 w 5362651"/>
                <a:gd name="connsiteY26" fmla="*/ 928263 h 946411"/>
                <a:gd name="connsiteX27" fmla="*/ 3924176 w 5362651"/>
                <a:gd name="connsiteY27" fmla="*/ 535820 h 946411"/>
                <a:gd name="connsiteX28" fmla="*/ 4061071 w 5362651"/>
                <a:gd name="connsiteY28" fmla="*/ 378351 h 946411"/>
                <a:gd name="connsiteX29" fmla="*/ 4190172 w 5362651"/>
                <a:gd name="connsiteY29" fmla="*/ 524183 h 946411"/>
                <a:gd name="connsiteX30" fmla="*/ 4190172 w 5362651"/>
                <a:gd name="connsiteY30" fmla="*/ 928263 h 946411"/>
                <a:gd name="connsiteX31" fmla="*/ 4337426 w 5362651"/>
                <a:gd name="connsiteY31" fmla="*/ 928263 h 946411"/>
                <a:gd name="connsiteX32" fmla="*/ 4337426 w 5362651"/>
                <a:gd name="connsiteY32" fmla="*/ 498348 h 946411"/>
                <a:gd name="connsiteX33" fmla="*/ 4121831 w 5362651"/>
                <a:gd name="connsiteY33" fmla="*/ 249174 h 946411"/>
                <a:gd name="connsiteX34" fmla="*/ 3924282 w 5362651"/>
                <a:gd name="connsiteY34" fmla="*/ 355078 h 946411"/>
                <a:gd name="connsiteX35" fmla="*/ 3924282 w 5362651"/>
                <a:gd name="connsiteY35" fmla="*/ 267323 h 946411"/>
                <a:gd name="connsiteX36" fmla="*/ 3777135 w 5362651"/>
                <a:gd name="connsiteY36" fmla="*/ 267323 h 946411"/>
                <a:gd name="connsiteX37" fmla="*/ 3777135 w 5362651"/>
                <a:gd name="connsiteY37" fmla="*/ 928263 h 946411"/>
                <a:gd name="connsiteX38" fmla="*/ 3199865 w 5362651"/>
                <a:gd name="connsiteY38" fmla="*/ 526745 h 946411"/>
                <a:gd name="connsiteX39" fmla="*/ 3371573 w 5362651"/>
                <a:gd name="connsiteY39" fmla="*/ 383476 h 946411"/>
                <a:gd name="connsiteX40" fmla="*/ 3540717 w 5362651"/>
                <a:gd name="connsiteY40" fmla="*/ 526745 h 946411"/>
                <a:gd name="connsiteX41" fmla="*/ 3199865 w 5362651"/>
                <a:gd name="connsiteY41" fmla="*/ 526745 h 946411"/>
                <a:gd name="connsiteX42" fmla="*/ 3044923 w 5362651"/>
                <a:gd name="connsiteY42" fmla="*/ 597740 h 946411"/>
                <a:gd name="connsiteX43" fmla="*/ 3383212 w 5362651"/>
                <a:gd name="connsiteY43" fmla="*/ 946305 h 946411"/>
                <a:gd name="connsiteX44" fmla="*/ 3671206 w 5362651"/>
                <a:gd name="connsiteY44" fmla="*/ 797804 h 946411"/>
                <a:gd name="connsiteX45" fmla="*/ 3570509 w 5362651"/>
                <a:gd name="connsiteY45" fmla="*/ 712611 h 946411"/>
                <a:gd name="connsiteX46" fmla="*/ 3383318 w 5362651"/>
                <a:gd name="connsiteY46" fmla="*/ 812003 h 946411"/>
                <a:gd name="connsiteX47" fmla="*/ 3196127 w 5362651"/>
                <a:gd name="connsiteY47" fmla="*/ 645460 h 946411"/>
                <a:gd name="connsiteX48" fmla="*/ 3690640 w 5362651"/>
                <a:gd name="connsiteY48" fmla="*/ 645460 h 946411"/>
                <a:gd name="connsiteX49" fmla="*/ 3694485 w 5362651"/>
                <a:gd name="connsiteY49" fmla="*/ 591227 h 946411"/>
                <a:gd name="connsiteX50" fmla="*/ 3371679 w 5362651"/>
                <a:gd name="connsiteY50" fmla="*/ 249174 h 946411"/>
                <a:gd name="connsiteX51" fmla="*/ 3044923 w 5362651"/>
                <a:gd name="connsiteY51" fmla="*/ 597740 h 946411"/>
                <a:gd name="connsiteX52" fmla="*/ 2032511 w 5362651"/>
                <a:gd name="connsiteY52" fmla="*/ 928263 h 946411"/>
                <a:gd name="connsiteX53" fmla="*/ 2179765 w 5362651"/>
                <a:gd name="connsiteY53" fmla="*/ 928263 h 946411"/>
                <a:gd name="connsiteX54" fmla="*/ 2179765 w 5362651"/>
                <a:gd name="connsiteY54" fmla="*/ 535820 h 946411"/>
                <a:gd name="connsiteX55" fmla="*/ 2306304 w 5362651"/>
                <a:gd name="connsiteY55" fmla="*/ 378351 h 946411"/>
                <a:gd name="connsiteX56" fmla="*/ 2425153 w 5362651"/>
                <a:gd name="connsiteY56" fmla="*/ 524183 h 946411"/>
                <a:gd name="connsiteX57" fmla="*/ 2425153 w 5362651"/>
                <a:gd name="connsiteY57" fmla="*/ 928263 h 946411"/>
                <a:gd name="connsiteX58" fmla="*/ 2572300 w 5362651"/>
                <a:gd name="connsiteY58" fmla="*/ 928263 h 946411"/>
                <a:gd name="connsiteX59" fmla="*/ 2572300 w 5362651"/>
                <a:gd name="connsiteY59" fmla="*/ 521621 h 946411"/>
                <a:gd name="connsiteX60" fmla="*/ 2698839 w 5362651"/>
                <a:gd name="connsiteY60" fmla="*/ 378351 h 946411"/>
                <a:gd name="connsiteX61" fmla="*/ 2817688 w 5362651"/>
                <a:gd name="connsiteY61" fmla="*/ 524183 h 946411"/>
                <a:gd name="connsiteX62" fmla="*/ 2817688 w 5362651"/>
                <a:gd name="connsiteY62" fmla="*/ 928263 h 946411"/>
                <a:gd name="connsiteX63" fmla="*/ 2964942 w 5362651"/>
                <a:gd name="connsiteY63" fmla="*/ 928263 h 946411"/>
                <a:gd name="connsiteX64" fmla="*/ 2964942 w 5362651"/>
                <a:gd name="connsiteY64" fmla="*/ 498348 h 946411"/>
                <a:gd name="connsiteX65" fmla="*/ 2746677 w 5362651"/>
                <a:gd name="connsiteY65" fmla="*/ 249174 h 946411"/>
                <a:gd name="connsiteX66" fmla="*/ 2547847 w 5362651"/>
                <a:gd name="connsiteY66" fmla="*/ 362764 h 946411"/>
                <a:gd name="connsiteX67" fmla="*/ 2367063 w 5362651"/>
                <a:gd name="connsiteY67" fmla="*/ 249174 h 946411"/>
                <a:gd name="connsiteX68" fmla="*/ 2179872 w 5362651"/>
                <a:gd name="connsiteY68" fmla="*/ 355078 h 946411"/>
                <a:gd name="connsiteX69" fmla="*/ 2179872 w 5362651"/>
                <a:gd name="connsiteY69" fmla="*/ 267323 h 946411"/>
                <a:gd name="connsiteX70" fmla="*/ 2032618 w 5362651"/>
                <a:gd name="connsiteY70" fmla="*/ 267323 h 946411"/>
                <a:gd name="connsiteX71" fmla="*/ 2032618 w 5362651"/>
                <a:gd name="connsiteY71" fmla="*/ 928263 h 946411"/>
                <a:gd name="connsiteX72" fmla="*/ 1612854 w 5362651"/>
                <a:gd name="connsiteY72" fmla="*/ 928263 h 946411"/>
                <a:gd name="connsiteX73" fmla="*/ 1760107 w 5362651"/>
                <a:gd name="connsiteY73" fmla="*/ 928263 h 946411"/>
                <a:gd name="connsiteX74" fmla="*/ 1760107 w 5362651"/>
                <a:gd name="connsiteY74" fmla="*/ 568061 h 946411"/>
                <a:gd name="connsiteX75" fmla="*/ 1922845 w 5362651"/>
                <a:gd name="connsiteY75" fmla="*/ 408030 h 946411"/>
                <a:gd name="connsiteX76" fmla="*/ 1955093 w 5362651"/>
                <a:gd name="connsiteY76" fmla="*/ 408030 h 946411"/>
                <a:gd name="connsiteX77" fmla="*/ 1955093 w 5362651"/>
                <a:gd name="connsiteY77" fmla="*/ 255686 h 946411"/>
                <a:gd name="connsiteX78" fmla="*/ 1940891 w 5362651"/>
                <a:gd name="connsiteY78" fmla="*/ 255686 h 946411"/>
                <a:gd name="connsiteX79" fmla="*/ 1760107 w 5362651"/>
                <a:gd name="connsiteY79" fmla="*/ 387426 h 946411"/>
                <a:gd name="connsiteX80" fmla="*/ 1760107 w 5362651"/>
                <a:gd name="connsiteY80" fmla="*/ 267323 h 946411"/>
                <a:gd name="connsiteX81" fmla="*/ 1612854 w 5362651"/>
                <a:gd name="connsiteY81" fmla="*/ 267323 h 946411"/>
                <a:gd name="connsiteX82" fmla="*/ 1612854 w 5362651"/>
                <a:gd name="connsiteY82" fmla="*/ 928263 h 946411"/>
                <a:gd name="connsiteX83" fmla="*/ 1159666 w 5362651"/>
                <a:gd name="connsiteY83" fmla="*/ 804316 h 946411"/>
                <a:gd name="connsiteX84" fmla="*/ 967242 w 5362651"/>
                <a:gd name="connsiteY84" fmla="*/ 597740 h 946411"/>
                <a:gd name="connsiteX85" fmla="*/ 1159666 w 5362651"/>
                <a:gd name="connsiteY85" fmla="*/ 391162 h 946411"/>
                <a:gd name="connsiteX86" fmla="*/ 1352089 w 5362651"/>
                <a:gd name="connsiteY86" fmla="*/ 597740 h 946411"/>
                <a:gd name="connsiteX87" fmla="*/ 1159666 w 5362651"/>
                <a:gd name="connsiteY87" fmla="*/ 804316 h 946411"/>
                <a:gd name="connsiteX88" fmla="*/ 1351982 w 5362651"/>
                <a:gd name="connsiteY88" fmla="*/ 267323 h 946411"/>
                <a:gd name="connsiteX89" fmla="*/ 1351982 w 5362651"/>
                <a:gd name="connsiteY89" fmla="*/ 377070 h 946411"/>
                <a:gd name="connsiteX90" fmla="*/ 1129873 w 5362651"/>
                <a:gd name="connsiteY90" fmla="*/ 249280 h 946411"/>
                <a:gd name="connsiteX91" fmla="*/ 814756 w 5362651"/>
                <a:gd name="connsiteY91" fmla="*/ 597846 h 946411"/>
                <a:gd name="connsiteX92" fmla="*/ 1129873 w 5362651"/>
                <a:gd name="connsiteY92" fmla="*/ 946412 h 946411"/>
                <a:gd name="connsiteX93" fmla="*/ 1351982 w 5362651"/>
                <a:gd name="connsiteY93" fmla="*/ 818622 h 946411"/>
                <a:gd name="connsiteX94" fmla="*/ 1351982 w 5362651"/>
                <a:gd name="connsiteY94" fmla="*/ 928370 h 946411"/>
                <a:gd name="connsiteX95" fmla="*/ 1499129 w 5362651"/>
                <a:gd name="connsiteY95" fmla="*/ 928370 h 946411"/>
                <a:gd name="connsiteX96" fmla="*/ 1499129 w 5362651"/>
                <a:gd name="connsiteY96" fmla="*/ 267429 h 946411"/>
                <a:gd name="connsiteX97" fmla="*/ 1351982 w 5362651"/>
                <a:gd name="connsiteY97" fmla="*/ 267429 h 946411"/>
                <a:gd name="connsiteX98" fmla="*/ 418376 w 5362651"/>
                <a:gd name="connsiteY98" fmla="*/ 386038 h 946411"/>
                <a:gd name="connsiteX99" fmla="*/ 167863 w 5362651"/>
                <a:gd name="connsiteY99" fmla="*/ 386038 h 946411"/>
                <a:gd name="connsiteX100" fmla="*/ 167863 w 5362651"/>
                <a:gd name="connsiteY100" fmla="*/ 176898 h 946411"/>
                <a:gd name="connsiteX101" fmla="*/ 418376 w 5362651"/>
                <a:gd name="connsiteY101" fmla="*/ 176898 h 946411"/>
                <a:gd name="connsiteX102" fmla="*/ 544915 w 5362651"/>
                <a:gd name="connsiteY102" fmla="*/ 281415 h 946411"/>
                <a:gd name="connsiteX103" fmla="*/ 418376 w 5362651"/>
                <a:gd name="connsiteY103" fmla="*/ 386038 h 946411"/>
                <a:gd name="connsiteX104" fmla="*/ 426172 w 5362651"/>
                <a:gd name="connsiteY104" fmla="*/ 775919 h 946411"/>
                <a:gd name="connsiteX105" fmla="*/ 167863 w 5362651"/>
                <a:gd name="connsiteY105" fmla="*/ 775919 h 946411"/>
                <a:gd name="connsiteX106" fmla="*/ 167863 w 5362651"/>
                <a:gd name="connsiteY106" fmla="*/ 538382 h 946411"/>
                <a:gd name="connsiteX107" fmla="*/ 426172 w 5362651"/>
                <a:gd name="connsiteY107" fmla="*/ 538382 h 946411"/>
                <a:gd name="connsiteX108" fmla="*/ 566912 w 5362651"/>
                <a:gd name="connsiteY108" fmla="*/ 657204 h 946411"/>
                <a:gd name="connsiteX109" fmla="*/ 426172 w 5362651"/>
                <a:gd name="connsiteY109" fmla="*/ 776026 h 946411"/>
                <a:gd name="connsiteX110" fmla="*/ 0 w 5362651"/>
                <a:gd name="connsiteY110" fmla="*/ 928263 h 946411"/>
                <a:gd name="connsiteX111" fmla="*/ 445500 w 5362651"/>
                <a:gd name="connsiteY111" fmla="*/ 928263 h 946411"/>
                <a:gd name="connsiteX112" fmla="*/ 742464 w 5362651"/>
                <a:gd name="connsiteY112" fmla="*/ 673965 h 946411"/>
                <a:gd name="connsiteX113" fmla="*/ 584959 w 5362651"/>
                <a:gd name="connsiteY113" fmla="*/ 458420 h 946411"/>
                <a:gd name="connsiteX114" fmla="*/ 720573 w 5362651"/>
                <a:gd name="connsiteY114" fmla="*/ 259636 h 946411"/>
                <a:gd name="connsiteX115" fmla="*/ 441656 w 5362651"/>
                <a:gd name="connsiteY115" fmla="*/ 24661 h 946411"/>
                <a:gd name="connsiteX116" fmla="*/ 0 w 5362651"/>
                <a:gd name="connsiteY116" fmla="*/ 24661 h 946411"/>
                <a:gd name="connsiteX117" fmla="*/ 0 w 5362651"/>
                <a:gd name="connsiteY117" fmla="*/ 928370 h 9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362651" h="946411">
                  <a:moveTo>
                    <a:pt x="5023081" y="804316"/>
                  </a:moveTo>
                  <a:cubicBezTo>
                    <a:pt x="4912026" y="804316"/>
                    <a:pt x="4830658" y="716561"/>
                    <a:pt x="4830658" y="597740"/>
                  </a:cubicBezTo>
                  <a:cubicBezTo>
                    <a:pt x="4830658" y="478918"/>
                    <a:pt x="4912026" y="391162"/>
                    <a:pt x="5023081" y="391162"/>
                  </a:cubicBezTo>
                  <a:cubicBezTo>
                    <a:pt x="5134136" y="391162"/>
                    <a:pt x="5215504" y="478918"/>
                    <a:pt x="5215504" y="597740"/>
                  </a:cubicBezTo>
                  <a:cubicBezTo>
                    <a:pt x="5215504" y="716561"/>
                    <a:pt x="5134136" y="804316"/>
                    <a:pt x="5023081" y="804316"/>
                  </a:cubicBezTo>
                  <a:moveTo>
                    <a:pt x="5215504" y="267323"/>
                  </a:moveTo>
                  <a:lnTo>
                    <a:pt x="5215504" y="377070"/>
                  </a:lnTo>
                  <a:cubicBezTo>
                    <a:pt x="5171616" y="293158"/>
                    <a:pt x="5095373" y="249280"/>
                    <a:pt x="4993395" y="249280"/>
                  </a:cubicBezTo>
                  <a:cubicBezTo>
                    <a:pt x="4820407" y="249280"/>
                    <a:pt x="4678278" y="395112"/>
                    <a:pt x="4678278" y="597846"/>
                  </a:cubicBezTo>
                  <a:cubicBezTo>
                    <a:pt x="4678278" y="800580"/>
                    <a:pt x="4820300" y="946412"/>
                    <a:pt x="4993395" y="946412"/>
                  </a:cubicBezTo>
                  <a:cubicBezTo>
                    <a:pt x="5095373" y="946412"/>
                    <a:pt x="5171616" y="902534"/>
                    <a:pt x="5215504" y="818622"/>
                  </a:cubicBezTo>
                  <a:lnTo>
                    <a:pt x="5215504" y="928370"/>
                  </a:lnTo>
                  <a:lnTo>
                    <a:pt x="5362651" y="928370"/>
                  </a:lnTo>
                  <a:lnTo>
                    <a:pt x="5362651" y="267429"/>
                  </a:lnTo>
                  <a:lnTo>
                    <a:pt x="5215504" y="267429"/>
                  </a:lnTo>
                  <a:close/>
                  <a:moveTo>
                    <a:pt x="4611218" y="91705"/>
                  </a:moveTo>
                  <a:cubicBezTo>
                    <a:pt x="4611218" y="142095"/>
                    <a:pt x="4569893" y="183411"/>
                    <a:pt x="4519492" y="183411"/>
                  </a:cubicBezTo>
                  <a:cubicBezTo>
                    <a:pt x="4469090" y="183411"/>
                    <a:pt x="4427765" y="142095"/>
                    <a:pt x="4427765" y="91705"/>
                  </a:cubicBezTo>
                  <a:cubicBezTo>
                    <a:pt x="4427765" y="41315"/>
                    <a:pt x="4469090" y="0"/>
                    <a:pt x="4519492" y="0"/>
                  </a:cubicBezTo>
                  <a:cubicBezTo>
                    <a:pt x="4569893" y="0"/>
                    <a:pt x="4611218" y="41315"/>
                    <a:pt x="4611218" y="91705"/>
                  </a:cubicBezTo>
                  <a:moveTo>
                    <a:pt x="4445918" y="928263"/>
                  </a:moveTo>
                  <a:lnTo>
                    <a:pt x="4593172" y="928263"/>
                  </a:lnTo>
                  <a:lnTo>
                    <a:pt x="4593172" y="267323"/>
                  </a:lnTo>
                  <a:lnTo>
                    <a:pt x="4445918" y="267323"/>
                  </a:lnTo>
                  <a:lnTo>
                    <a:pt x="4445918" y="928263"/>
                  </a:lnTo>
                  <a:close/>
                  <a:moveTo>
                    <a:pt x="3777028" y="928263"/>
                  </a:moveTo>
                  <a:lnTo>
                    <a:pt x="3924176" y="928263"/>
                  </a:lnTo>
                  <a:lnTo>
                    <a:pt x="3924176" y="535820"/>
                  </a:lnTo>
                  <a:cubicBezTo>
                    <a:pt x="3924176" y="433866"/>
                    <a:pt x="3978421" y="378351"/>
                    <a:pt x="4061071" y="378351"/>
                  </a:cubicBezTo>
                  <a:cubicBezTo>
                    <a:pt x="4143722" y="378351"/>
                    <a:pt x="4190172" y="433866"/>
                    <a:pt x="4190172" y="524183"/>
                  </a:cubicBezTo>
                  <a:lnTo>
                    <a:pt x="4190172" y="928263"/>
                  </a:lnTo>
                  <a:lnTo>
                    <a:pt x="4337426" y="928263"/>
                  </a:lnTo>
                  <a:lnTo>
                    <a:pt x="4337426" y="498348"/>
                  </a:lnTo>
                  <a:cubicBezTo>
                    <a:pt x="4337426" y="327961"/>
                    <a:pt x="4245700" y="249174"/>
                    <a:pt x="4121831" y="249174"/>
                  </a:cubicBezTo>
                  <a:cubicBezTo>
                    <a:pt x="4019853" y="249174"/>
                    <a:pt x="3952686" y="299563"/>
                    <a:pt x="3924282" y="355078"/>
                  </a:cubicBezTo>
                  <a:lnTo>
                    <a:pt x="3924282" y="267323"/>
                  </a:lnTo>
                  <a:lnTo>
                    <a:pt x="3777135" y="267323"/>
                  </a:lnTo>
                  <a:lnTo>
                    <a:pt x="3777135" y="928263"/>
                  </a:lnTo>
                  <a:close/>
                  <a:moveTo>
                    <a:pt x="3199865" y="526745"/>
                  </a:moveTo>
                  <a:cubicBezTo>
                    <a:pt x="3220474" y="437709"/>
                    <a:pt x="3283796" y="383476"/>
                    <a:pt x="3371573" y="383476"/>
                  </a:cubicBezTo>
                  <a:cubicBezTo>
                    <a:pt x="3454223" y="383476"/>
                    <a:pt x="3521389" y="432584"/>
                    <a:pt x="3540717" y="526745"/>
                  </a:cubicBezTo>
                  <a:lnTo>
                    <a:pt x="3199865" y="526745"/>
                  </a:lnTo>
                  <a:close/>
                  <a:moveTo>
                    <a:pt x="3044923" y="597740"/>
                  </a:moveTo>
                  <a:cubicBezTo>
                    <a:pt x="3044923" y="799085"/>
                    <a:pt x="3188225" y="946305"/>
                    <a:pt x="3383212" y="946305"/>
                  </a:cubicBezTo>
                  <a:cubicBezTo>
                    <a:pt x="3503343" y="946305"/>
                    <a:pt x="3616960" y="886948"/>
                    <a:pt x="3671206" y="797804"/>
                  </a:cubicBezTo>
                  <a:lnTo>
                    <a:pt x="3570509" y="712611"/>
                  </a:lnTo>
                  <a:cubicBezTo>
                    <a:pt x="3533029" y="774531"/>
                    <a:pt x="3463299" y="812003"/>
                    <a:pt x="3383318" y="812003"/>
                  </a:cubicBezTo>
                  <a:cubicBezTo>
                    <a:pt x="3286466" y="812003"/>
                    <a:pt x="3214174" y="746133"/>
                    <a:pt x="3196127" y="645460"/>
                  </a:cubicBezTo>
                  <a:lnTo>
                    <a:pt x="3690640" y="645460"/>
                  </a:lnTo>
                  <a:cubicBezTo>
                    <a:pt x="3693203" y="628699"/>
                    <a:pt x="3694485" y="609269"/>
                    <a:pt x="3694485" y="591227"/>
                  </a:cubicBezTo>
                  <a:cubicBezTo>
                    <a:pt x="3694485" y="401411"/>
                    <a:pt x="3565384" y="249174"/>
                    <a:pt x="3371679" y="249174"/>
                  </a:cubicBezTo>
                  <a:cubicBezTo>
                    <a:pt x="3177975" y="249174"/>
                    <a:pt x="3044923" y="396286"/>
                    <a:pt x="3044923" y="597740"/>
                  </a:cubicBezTo>
                  <a:moveTo>
                    <a:pt x="2032511" y="928263"/>
                  </a:moveTo>
                  <a:lnTo>
                    <a:pt x="2179765" y="928263"/>
                  </a:lnTo>
                  <a:lnTo>
                    <a:pt x="2179765" y="535820"/>
                  </a:lnTo>
                  <a:cubicBezTo>
                    <a:pt x="2179765" y="433866"/>
                    <a:pt x="2230167" y="378351"/>
                    <a:pt x="2306304" y="378351"/>
                  </a:cubicBezTo>
                  <a:cubicBezTo>
                    <a:pt x="2382440" y="378351"/>
                    <a:pt x="2425153" y="433866"/>
                    <a:pt x="2425153" y="524183"/>
                  </a:cubicBezTo>
                  <a:lnTo>
                    <a:pt x="2425153" y="928263"/>
                  </a:lnTo>
                  <a:lnTo>
                    <a:pt x="2572300" y="928263"/>
                  </a:lnTo>
                  <a:lnTo>
                    <a:pt x="2572300" y="521621"/>
                  </a:lnTo>
                  <a:cubicBezTo>
                    <a:pt x="2572300" y="433866"/>
                    <a:pt x="2622702" y="378351"/>
                    <a:pt x="2698839" y="378351"/>
                  </a:cubicBezTo>
                  <a:cubicBezTo>
                    <a:pt x="2774974" y="378351"/>
                    <a:pt x="2817688" y="433866"/>
                    <a:pt x="2817688" y="524183"/>
                  </a:cubicBezTo>
                  <a:lnTo>
                    <a:pt x="2817688" y="928263"/>
                  </a:lnTo>
                  <a:lnTo>
                    <a:pt x="2964942" y="928263"/>
                  </a:lnTo>
                  <a:lnTo>
                    <a:pt x="2964942" y="498348"/>
                  </a:lnTo>
                  <a:cubicBezTo>
                    <a:pt x="2964942" y="327961"/>
                    <a:pt x="2877166" y="249174"/>
                    <a:pt x="2746677" y="249174"/>
                  </a:cubicBezTo>
                  <a:cubicBezTo>
                    <a:pt x="2658901" y="249174"/>
                    <a:pt x="2590453" y="287927"/>
                    <a:pt x="2547847" y="362764"/>
                  </a:cubicBezTo>
                  <a:cubicBezTo>
                    <a:pt x="2513036" y="285258"/>
                    <a:pt x="2447151" y="249174"/>
                    <a:pt x="2367063" y="249174"/>
                  </a:cubicBezTo>
                  <a:cubicBezTo>
                    <a:pt x="2271492" y="249174"/>
                    <a:pt x="2208277" y="299563"/>
                    <a:pt x="2179872" y="355078"/>
                  </a:cubicBezTo>
                  <a:lnTo>
                    <a:pt x="2179872" y="267323"/>
                  </a:lnTo>
                  <a:lnTo>
                    <a:pt x="2032618" y="267323"/>
                  </a:lnTo>
                  <a:lnTo>
                    <a:pt x="2032618" y="928263"/>
                  </a:lnTo>
                  <a:close/>
                  <a:moveTo>
                    <a:pt x="1612854" y="928263"/>
                  </a:moveTo>
                  <a:lnTo>
                    <a:pt x="1760107" y="928263"/>
                  </a:lnTo>
                  <a:lnTo>
                    <a:pt x="1760107" y="568061"/>
                  </a:lnTo>
                  <a:cubicBezTo>
                    <a:pt x="1760107" y="458313"/>
                    <a:pt x="1806558" y="408030"/>
                    <a:pt x="1922845" y="408030"/>
                  </a:cubicBezTo>
                  <a:lnTo>
                    <a:pt x="1955093" y="408030"/>
                  </a:lnTo>
                  <a:lnTo>
                    <a:pt x="1955093" y="255686"/>
                  </a:lnTo>
                  <a:lnTo>
                    <a:pt x="1940891" y="255686"/>
                  </a:lnTo>
                  <a:cubicBezTo>
                    <a:pt x="1844039" y="255686"/>
                    <a:pt x="1780823" y="309919"/>
                    <a:pt x="1760107" y="387426"/>
                  </a:cubicBezTo>
                  <a:lnTo>
                    <a:pt x="1760107" y="267323"/>
                  </a:lnTo>
                  <a:lnTo>
                    <a:pt x="1612854" y="267323"/>
                  </a:lnTo>
                  <a:lnTo>
                    <a:pt x="1612854" y="928263"/>
                  </a:lnTo>
                  <a:close/>
                  <a:moveTo>
                    <a:pt x="1159666" y="804316"/>
                  </a:moveTo>
                  <a:cubicBezTo>
                    <a:pt x="1048611" y="804316"/>
                    <a:pt x="967242" y="716561"/>
                    <a:pt x="967242" y="597740"/>
                  </a:cubicBezTo>
                  <a:cubicBezTo>
                    <a:pt x="967242" y="478918"/>
                    <a:pt x="1048611" y="391162"/>
                    <a:pt x="1159666" y="391162"/>
                  </a:cubicBezTo>
                  <a:cubicBezTo>
                    <a:pt x="1270720" y="391162"/>
                    <a:pt x="1352089" y="478918"/>
                    <a:pt x="1352089" y="597740"/>
                  </a:cubicBezTo>
                  <a:cubicBezTo>
                    <a:pt x="1352089" y="716561"/>
                    <a:pt x="1270720" y="804316"/>
                    <a:pt x="1159666" y="804316"/>
                  </a:cubicBezTo>
                  <a:moveTo>
                    <a:pt x="1351982" y="267323"/>
                  </a:moveTo>
                  <a:lnTo>
                    <a:pt x="1351982" y="377070"/>
                  </a:lnTo>
                  <a:cubicBezTo>
                    <a:pt x="1308094" y="293158"/>
                    <a:pt x="1231851" y="249280"/>
                    <a:pt x="1129873" y="249280"/>
                  </a:cubicBezTo>
                  <a:cubicBezTo>
                    <a:pt x="956885" y="249280"/>
                    <a:pt x="814756" y="395112"/>
                    <a:pt x="814756" y="597846"/>
                  </a:cubicBezTo>
                  <a:cubicBezTo>
                    <a:pt x="814756" y="800580"/>
                    <a:pt x="956778" y="946412"/>
                    <a:pt x="1129873" y="946412"/>
                  </a:cubicBezTo>
                  <a:cubicBezTo>
                    <a:pt x="1231851" y="946412"/>
                    <a:pt x="1308094" y="902534"/>
                    <a:pt x="1351982" y="818622"/>
                  </a:cubicBezTo>
                  <a:lnTo>
                    <a:pt x="1351982" y="928370"/>
                  </a:lnTo>
                  <a:lnTo>
                    <a:pt x="1499129" y="928370"/>
                  </a:lnTo>
                  <a:lnTo>
                    <a:pt x="1499129" y="267429"/>
                  </a:lnTo>
                  <a:lnTo>
                    <a:pt x="1351982" y="267429"/>
                  </a:lnTo>
                  <a:close/>
                  <a:moveTo>
                    <a:pt x="418376" y="386038"/>
                  </a:moveTo>
                  <a:lnTo>
                    <a:pt x="167863" y="386038"/>
                  </a:lnTo>
                  <a:lnTo>
                    <a:pt x="167863" y="176898"/>
                  </a:lnTo>
                  <a:lnTo>
                    <a:pt x="418376" y="176898"/>
                  </a:lnTo>
                  <a:cubicBezTo>
                    <a:pt x="498464" y="176898"/>
                    <a:pt x="544915" y="215652"/>
                    <a:pt x="544915" y="281415"/>
                  </a:cubicBezTo>
                  <a:cubicBezTo>
                    <a:pt x="544915" y="347178"/>
                    <a:pt x="498464" y="386038"/>
                    <a:pt x="418376" y="386038"/>
                  </a:cubicBezTo>
                  <a:moveTo>
                    <a:pt x="426172" y="775919"/>
                  </a:moveTo>
                  <a:lnTo>
                    <a:pt x="167863" y="775919"/>
                  </a:lnTo>
                  <a:lnTo>
                    <a:pt x="167863" y="538382"/>
                  </a:lnTo>
                  <a:lnTo>
                    <a:pt x="426172" y="538382"/>
                  </a:lnTo>
                  <a:cubicBezTo>
                    <a:pt x="515229" y="538382"/>
                    <a:pt x="566912" y="582259"/>
                    <a:pt x="566912" y="657204"/>
                  </a:cubicBezTo>
                  <a:cubicBezTo>
                    <a:pt x="566912" y="732148"/>
                    <a:pt x="515229" y="776026"/>
                    <a:pt x="426172" y="776026"/>
                  </a:cubicBezTo>
                  <a:moveTo>
                    <a:pt x="0" y="928263"/>
                  </a:moveTo>
                  <a:lnTo>
                    <a:pt x="445500" y="928263"/>
                  </a:lnTo>
                  <a:cubicBezTo>
                    <a:pt x="632690" y="928263"/>
                    <a:pt x="742464" y="833995"/>
                    <a:pt x="742464" y="673965"/>
                  </a:cubicBezTo>
                  <a:cubicBezTo>
                    <a:pt x="742464" y="564217"/>
                    <a:pt x="681811" y="490661"/>
                    <a:pt x="584959" y="458420"/>
                  </a:cubicBezTo>
                  <a:cubicBezTo>
                    <a:pt x="668890" y="426179"/>
                    <a:pt x="720573" y="351235"/>
                    <a:pt x="720573" y="259636"/>
                  </a:cubicBezTo>
                  <a:cubicBezTo>
                    <a:pt x="720573" y="112416"/>
                    <a:pt x="617314" y="24661"/>
                    <a:pt x="441656" y="24661"/>
                  </a:cubicBezTo>
                  <a:lnTo>
                    <a:pt x="0" y="24661"/>
                  </a:lnTo>
                  <a:lnTo>
                    <a:pt x="0" y="928370"/>
                  </a:lnTo>
                  <a:close/>
                </a:path>
              </a:pathLst>
            </a:custGeom>
            <a:grpFill/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7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 Sky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891903B-3156-6790-31AA-59B03CE5D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4361" y="3064585"/>
            <a:ext cx="1738312" cy="1329595"/>
          </a:xfrm>
        </p:spPr>
        <p:txBody>
          <a:bodyPr anchor="ctr"/>
          <a:lstStyle>
            <a:lvl1pPr>
              <a:lnSpc>
                <a:spcPct val="90000"/>
              </a:lnSpc>
              <a:defRPr sz="9600" b="0" i="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F12E56-3EC6-7BFA-6EEB-8D67343B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002" y="1462223"/>
            <a:ext cx="8423573" cy="2852737"/>
          </a:xfrm>
        </p:spPr>
        <p:txBody>
          <a:bodyPr anchor="b">
            <a:noAutofit/>
          </a:bodyPr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24B1BB-76D4-F0E8-4F3B-1D64FFAD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9003" y="4514335"/>
            <a:ext cx="5615286" cy="1435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BarmeniaGothaer Offc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B709F6-F3C8-5678-4E06-AFE97791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E131-1B04-7144-BD1A-077AA7826557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9E5FF0-9081-F60D-6CD4-1B9B62B9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C66ABB-DD74-AF60-09F3-237D61F6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689F774-7D35-9B4C-336C-A83A6B05161F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bg1"/>
          </a:solidFill>
        </p:grpSpPr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13B02E82-C138-66CA-EB4D-6D55760A7EDA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8EF3118D-C830-9A2C-F35C-2CDA2E2C57DF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D0938624-2CE7-5D85-B6DF-32804BB19135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4906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ihandform 40">
            <a:extLst>
              <a:ext uri="{FF2B5EF4-FFF2-40B4-BE49-F238E27FC236}">
                <a16:creationId xmlns:a16="http://schemas.microsoft.com/office/drawing/2014/main" id="{8EC64274-6F57-1AC5-3B15-2B2FABFF546C}"/>
              </a:ext>
            </a:extLst>
          </p:cNvPr>
          <p:cNvSpPr/>
          <p:nvPr userDrawn="1"/>
        </p:nvSpPr>
        <p:spPr>
          <a:xfrm rot="21000000">
            <a:off x="289000" y="-1054528"/>
            <a:ext cx="11887066" cy="2954700"/>
          </a:xfrm>
          <a:custGeom>
            <a:avLst/>
            <a:gdLst>
              <a:gd name="connsiteX0" fmla="*/ 0 w 11887066"/>
              <a:gd name="connsiteY0" fmla="*/ 0 h 2954700"/>
              <a:gd name="connsiteX1" fmla="*/ 11887066 w 11887066"/>
              <a:gd name="connsiteY1" fmla="*/ 2096011 h 2954700"/>
              <a:gd name="connsiteX2" fmla="*/ 11735656 w 11887066"/>
              <a:gd name="connsiteY2" fmla="*/ 2954700 h 2954700"/>
              <a:gd name="connsiteX3" fmla="*/ 273050 w 11887066"/>
              <a:gd name="connsiteY3" fmla="*/ 2954700 h 2954700"/>
              <a:gd name="connsiteX4" fmla="*/ 0 w 11887066"/>
              <a:gd name="connsiteY4" fmla="*/ 2681650 h 29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066" h="2954700">
                <a:moveTo>
                  <a:pt x="0" y="0"/>
                </a:moveTo>
                <a:lnTo>
                  <a:pt x="11887066" y="2096011"/>
                </a:lnTo>
                <a:lnTo>
                  <a:pt x="11735656" y="2954700"/>
                </a:lnTo>
                <a:lnTo>
                  <a:pt x="273050" y="2954700"/>
                </a:lnTo>
                <a:cubicBezTo>
                  <a:pt x="122249" y="2954700"/>
                  <a:pt x="0" y="2832452"/>
                  <a:pt x="0" y="2681650"/>
                </a:cubicBez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39" name="Freihandform 38">
            <a:extLst>
              <a:ext uri="{FF2B5EF4-FFF2-40B4-BE49-F238E27FC236}">
                <a16:creationId xmlns:a16="http://schemas.microsoft.com/office/drawing/2014/main" id="{5B3C1D3A-A703-C79D-0C29-303E1B46113E}"/>
              </a:ext>
            </a:extLst>
          </p:cNvPr>
          <p:cNvSpPr/>
          <p:nvPr userDrawn="1"/>
        </p:nvSpPr>
        <p:spPr>
          <a:xfrm rot="20760535">
            <a:off x="-1659" y="-1451584"/>
            <a:ext cx="12021682" cy="2988226"/>
          </a:xfrm>
          <a:custGeom>
            <a:avLst/>
            <a:gdLst>
              <a:gd name="connsiteX0" fmla="*/ 190214 w 12021682"/>
              <a:gd name="connsiteY0" fmla="*/ 0 h 2988226"/>
              <a:gd name="connsiteX1" fmla="*/ 12021682 w 12021682"/>
              <a:gd name="connsiteY1" fmla="*/ 2947960 h 2988226"/>
              <a:gd name="connsiteX2" fmla="*/ 12011650 w 12021682"/>
              <a:gd name="connsiteY2" fmla="*/ 2988226 h 2988226"/>
              <a:gd name="connsiteX3" fmla="*/ 273082 w 12021682"/>
              <a:gd name="connsiteY3" fmla="*/ 2988226 h 2988226"/>
              <a:gd name="connsiteX4" fmla="*/ 0 w 12021682"/>
              <a:gd name="connsiteY4" fmla="*/ 2715144 h 2988226"/>
              <a:gd name="connsiteX5" fmla="*/ 0 w 12021682"/>
              <a:gd name="connsiteY5" fmla="*/ 763411 h 298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1682" h="2988226">
                <a:moveTo>
                  <a:pt x="190214" y="0"/>
                </a:moveTo>
                <a:lnTo>
                  <a:pt x="12021682" y="2947960"/>
                </a:lnTo>
                <a:lnTo>
                  <a:pt x="12011650" y="2988226"/>
                </a:lnTo>
                <a:lnTo>
                  <a:pt x="273082" y="2988226"/>
                </a:lnTo>
                <a:cubicBezTo>
                  <a:pt x="122263" y="2988226"/>
                  <a:pt x="0" y="2865963"/>
                  <a:pt x="0" y="2715144"/>
                </a:cubicBezTo>
                <a:lnTo>
                  <a:pt x="0" y="763411"/>
                </a:lnTo>
                <a:close/>
              </a:path>
            </a:pathLst>
          </a:custGeom>
          <a:solidFill>
            <a:srgbClr val="002641"/>
          </a:solidFill>
          <a:ln w="63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F12E56-3EC6-7BFA-6EEB-8D67343B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003" y="2663826"/>
            <a:ext cx="8423573" cy="2147071"/>
          </a:xfrm>
        </p:spPr>
        <p:txBody>
          <a:bodyPr anchor="b">
            <a:noAutofit/>
          </a:bodyPr>
          <a:lstStyle>
            <a:lvl1pPr>
              <a:defRPr sz="5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24B1BB-76D4-F0E8-4F3B-1D64FFAD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9003" y="5107459"/>
            <a:ext cx="5615286" cy="842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BarmeniaGothaer Offc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B709F6-F3C8-5678-4E06-AFE97791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A9B-0F81-594E-9697-45ADFE09EF4C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9E5FF0-9081-F60D-6CD4-1B9B62B9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C66ABB-DD74-AF60-09F3-237D61F6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Grafik 10">
            <a:extLst>
              <a:ext uri="{FF2B5EF4-FFF2-40B4-BE49-F238E27FC236}">
                <a16:creationId xmlns:a16="http://schemas.microsoft.com/office/drawing/2014/main" id="{152EB84E-1720-6595-F033-225B6A09C355}"/>
              </a:ext>
            </a:extLst>
          </p:cNvPr>
          <p:cNvSpPr/>
          <p:nvPr userDrawn="1"/>
        </p:nvSpPr>
        <p:spPr>
          <a:xfrm>
            <a:off x="11425881" y="441325"/>
            <a:ext cx="286693" cy="285375"/>
          </a:xfrm>
          <a:custGeom>
            <a:avLst/>
            <a:gdLst>
              <a:gd name="connsiteX0" fmla="*/ 960912 w 2117020"/>
              <a:gd name="connsiteY0" fmla="*/ 1154058 h 2107284"/>
              <a:gd name="connsiteX1" fmla="*/ 956912 w 2117020"/>
              <a:gd name="connsiteY1" fmla="*/ 1151582 h 2107284"/>
              <a:gd name="connsiteX2" fmla="*/ 411606 w 2117020"/>
              <a:gd name="connsiteY2" fmla="*/ 1071096 h 2107284"/>
              <a:gd name="connsiteX3" fmla="*/ 170909 w 2117020"/>
              <a:gd name="connsiteY3" fmla="*/ 1158249 h 2107284"/>
              <a:gd name="connsiteX4" fmla="*/ 411606 w 2117020"/>
              <a:gd name="connsiteY4" fmla="*/ 1245403 h 2107284"/>
              <a:gd name="connsiteX5" fmla="*/ 878045 w 2117020"/>
              <a:gd name="connsiteY5" fmla="*/ 1187491 h 2107284"/>
              <a:gd name="connsiteX6" fmla="*/ 229011 w 2117020"/>
              <a:gd name="connsiteY6" fmla="*/ 1744704 h 2107284"/>
              <a:gd name="connsiteX7" fmla="*/ 17556 w 2117020"/>
              <a:gd name="connsiteY7" fmla="*/ 2088556 h 2107284"/>
              <a:gd name="connsiteX8" fmla="*/ 365028 w 2117020"/>
              <a:gd name="connsiteY8" fmla="*/ 1879292 h 2107284"/>
              <a:gd name="connsiteX9" fmla="*/ 928051 w 2117020"/>
              <a:gd name="connsiteY9" fmla="*/ 1237021 h 2107284"/>
              <a:gd name="connsiteX10" fmla="*/ 870044 w 2117020"/>
              <a:gd name="connsiteY10" fmla="*/ 1703841 h 2107284"/>
              <a:gd name="connsiteX11" fmla="*/ 957198 w 2117020"/>
              <a:gd name="connsiteY11" fmla="*/ 1944443 h 2107284"/>
              <a:gd name="connsiteX12" fmla="*/ 1044351 w 2117020"/>
              <a:gd name="connsiteY12" fmla="*/ 1703841 h 2107284"/>
              <a:gd name="connsiteX13" fmla="*/ 963865 w 2117020"/>
              <a:gd name="connsiteY13" fmla="*/ 1158535 h 2107284"/>
              <a:gd name="connsiteX14" fmla="*/ 961008 w 2117020"/>
              <a:gd name="connsiteY14" fmla="*/ 1154154 h 2107284"/>
              <a:gd name="connsiteX15" fmla="*/ 931575 w 2117020"/>
              <a:gd name="connsiteY15" fmla="*/ 939460 h 2107284"/>
              <a:gd name="connsiteX16" fmla="*/ 942434 w 2117020"/>
              <a:gd name="connsiteY16" fmla="*/ 928602 h 2107284"/>
              <a:gd name="connsiteX17" fmla="*/ 373220 w 2117020"/>
              <a:gd name="connsiteY17" fmla="*/ 228038 h 2107284"/>
              <a:gd name="connsiteX18" fmla="*/ 21938 w 2117020"/>
              <a:gd name="connsiteY18" fmla="*/ 18869 h 2107284"/>
              <a:gd name="connsiteX19" fmla="*/ 231012 w 2117020"/>
              <a:gd name="connsiteY19" fmla="*/ 370151 h 2107284"/>
              <a:gd name="connsiteX20" fmla="*/ 931575 w 2117020"/>
              <a:gd name="connsiteY20" fmla="*/ 939365 h 2107284"/>
              <a:gd name="connsiteX21" fmla="*/ 1065306 w 2117020"/>
              <a:gd name="connsiteY21" fmla="*/ 134407 h 2107284"/>
              <a:gd name="connsiteX22" fmla="*/ 978248 w 2117020"/>
              <a:gd name="connsiteY22" fmla="*/ 371008 h 2107284"/>
              <a:gd name="connsiteX23" fmla="*/ 1058734 w 2117020"/>
              <a:gd name="connsiteY23" fmla="*/ 907075 h 2107284"/>
              <a:gd name="connsiteX24" fmla="*/ 1071974 w 2117020"/>
              <a:gd name="connsiteY24" fmla="*/ 907075 h 2107284"/>
              <a:gd name="connsiteX25" fmla="*/ 1152460 w 2117020"/>
              <a:gd name="connsiteY25" fmla="*/ 371008 h 2107284"/>
              <a:gd name="connsiteX26" fmla="*/ 1065306 w 2117020"/>
              <a:gd name="connsiteY26" fmla="*/ 134407 h 2107284"/>
              <a:gd name="connsiteX27" fmla="*/ 1187417 w 2117020"/>
              <a:gd name="connsiteY27" fmla="*/ 1167870 h 2107284"/>
              <a:gd name="connsiteX28" fmla="*/ 1176558 w 2117020"/>
              <a:gd name="connsiteY28" fmla="*/ 1178728 h 2107284"/>
              <a:gd name="connsiteX29" fmla="*/ 1745772 w 2117020"/>
              <a:gd name="connsiteY29" fmla="*/ 1879292 h 2107284"/>
              <a:gd name="connsiteX30" fmla="*/ 2097054 w 2117020"/>
              <a:gd name="connsiteY30" fmla="*/ 2088366 h 2107284"/>
              <a:gd name="connsiteX31" fmla="*/ 1887885 w 2117020"/>
              <a:gd name="connsiteY31" fmla="*/ 1737084 h 2107284"/>
              <a:gd name="connsiteX32" fmla="*/ 1187322 w 2117020"/>
              <a:gd name="connsiteY32" fmla="*/ 1167870 h 2107284"/>
              <a:gd name="connsiteX33" fmla="*/ 1746820 w 2117020"/>
              <a:gd name="connsiteY33" fmla="*/ 228514 h 2107284"/>
              <a:gd name="connsiteX34" fmla="*/ 1177606 w 2117020"/>
              <a:gd name="connsiteY34" fmla="*/ 929078 h 2107284"/>
              <a:gd name="connsiteX35" fmla="*/ 1188465 w 2117020"/>
              <a:gd name="connsiteY35" fmla="*/ 939936 h 2107284"/>
              <a:gd name="connsiteX36" fmla="*/ 1889028 w 2117020"/>
              <a:gd name="connsiteY36" fmla="*/ 370722 h 2107284"/>
              <a:gd name="connsiteX37" fmla="*/ 2098102 w 2117020"/>
              <a:gd name="connsiteY37" fmla="*/ 19440 h 2107284"/>
              <a:gd name="connsiteX38" fmla="*/ 1746820 w 2117020"/>
              <a:gd name="connsiteY38" fmla="*/ 228514 h 2107284"/>
              <a:gd name="connsiteX39" fmla="*/ 1803018 w 2117020"/>
              <a:gd name="connsiteY39" fmla="*/ 1148534 h 2107284"/>
              <a:gd name="connsiteX40" fmla="*/ 2064669 w 2117020"/>
              <a:gd name="connsiteY40" fmla="*/ 1061475 h 2107284"/>
              <a:gd name="connsiteX41" fmla="*/ 1803018 w 2117020"/>
              <a:gd name="connsiteY41" fmla="*/ 974322 h 2107284"/>
              <a:gd name="connsiteX42" fmla="*/ 1210182 w 2117020"/>
              <a:gd name="connsiteY42" fmla="*/ 1054808 h 2107284"/>
              <a:gd name="connsiteX43" fmla="*/ 1210182 w 2117020"/>
              <a:gd name="connsiteY43" fmla="*/ 1068143 h 2107284"/>
              <a:gd name="connsiteX44" fmla="*/ 1803018 w 2117020"/>
              <a:gd name="connsiteY44" fmla="*/ 1148534 h 210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17020" h="2107284">
                <a:moveTo>
                  <a:pt x="960912" y="1154058"/>
                </a:moveTo>
                <a:cubicBezTo>
                  <a:pt x="959960" y="1153011"/>
                  <a:pt x="958626" y="1152153"/>
                  <a:pt x="956912" y="1151582"/>
                </a:cubicBezTo>
                <a:cubicBezTo>
                  <a:pt x="811751" y="1106433"/>
                  <a:pt x="636681" y="1071096"/>
                  <a:pt x="411606" y="1071096"/>
                </a:cubicBezTo>
                <a:cubicBezTo>
                  <a:pt x="247776" y="1071096"/>
                  <a:pt x="170909" y="1087479"/>
                  <a:pt x="170909" y="1158249"/>
                </a:cubicBezTo>
                <a:cubicBezTo>
                  <a:pt x="170909" y="1229020"/>
                  <a:pt x="247680" y="1245403"/>
                  <a:pt x="411606" y="1245403"/>
                </a:cubicBezTo>
                <a:cubicBezTo>
                  <a:pt x="597343" y="1245403"/>
                  <a:pt x="749076" y="1221305"/>
                  <a:pt x="878045" y="1187491"/>
                </a:cubicBezTo>
                <a:cubicBezTo>
                  <a:pt x="685449" y="1318650"/>
                  <a:pt x="471518" y="1504769"/>
                  <a:pt x="229011" y="1744704"/>
                </a:cubicBezTo>
                <a:cubicBezTo>
                  <a:pt x="38702" y="1933013"/>
                  <a:pt x="-37689" y="2033882"/>
                  <a:pt x="17556" y="2088556"/>
                </a:cubicBezTo>
                <a:cubicBezTo>
                  <a:pt x="72801" y="2143230"/>
                  <a:pt x="174719" y="2067601"/>
                  <a:pt x="365028" y="1879292"/>
                </a:cubicBezTo>
                <a:cubicBezTo>
                  <a:pt x="607535" y="1639262"/>
                  <a:pt x="795558" y="1427616"/>
                  <a:pt x="928051" y="1237021"/>
                </a:cubicBezTo>
                <a:cubicBezTo>
                  <a:pt x="894237" y="1365990"/>
                  <a:pt x="870044" y="1517818"/>
                  <a:pt x="870044" y="1703841"/>
                </a:cubicBezTo>
                <a:cubicBezTo>
                  <a:pt x="870044" y="1867671"/>
                  <a:pt x="886427" y="1944443"/>
                  <a:pt x="957198" y="1944443"/>
                </a:cubicBezTo>
                <a:cubicBezTo>
                  <a:pt x="1027968" y="1944443"/>
                  <a:pt x="1044351" y="1867671"/>
                  <a:pt x="1044351" y="1703841"/>
                </a:cubicBezTo>
                <a:cubicBezTo>
                  <a:pt x="1044351" y="1478766"/>
                  <a:pt x="1009109" y="1303601"/>
                  <a:pt x="963865" y="1158535"/>
                </a:cubicBezTo>
                <a:cubicBezTo>
                  <a:pt x="963293" y="1156535"/>
                  <a:pt x="962246" y="1155106"/>
                  <a:pt x="961008" y="1154154"/>
                </a:cubicBezTo>
                <a:moveTo>
                  <a:pt x="931575" y="939460"/>
                </a:moveTo>
                <a:cubicBezTo>
                  <a:pt x="942434" y="946413"/>
                  <a:pt x="949387" y="939460"/>
                  <a:pt x="942434" y="928602"/>
                </a:cubicBezTo>
                <a:cubicBezTo>
                  <a:pt x="810322" y="722766"/>
                  <a:pt x="635252" y="490071"/>
                  <a:pt x="373220" y="228038"/>
                </a:cubicBezTo>
                <a:cubicBezTo>
                  <a:pt x="182529" y="37252"/>
                  <a:pt x="79659" y="-38853"/>
                  <a:pt x="21938" y="18869"/>
                </a:cubicBezTo>
                <a:cubicBezTo>
                  <a:pt x="-35784" y="76590"/>
                  <a:pt x="40321" y="179365"/>
                  <a:pt x="231012" y="370151"/>
                </a:cubicBezTo>
                <a:cubicBezTo>
                  <a:pt x="493044" y="632184"/>
                  <a:pt x="725740" y="807348"/>
                  <a:pt x="931575" y="939365"/>
                </a:cubicBezTo>
                <a:moveTo>
                  <a:pt x="1065306" y="134407"/>
                </a:moveTo>
                <a:cubicBezTo>
                  <a:pt x="994631" y="134407"/>
                  <a:pt x="978248" y="209940"/>
                  <a:pt x="978248" y="371008"/>
                </a:cubicBezTo>
                <a:cubicBezTo>
                  <a:pt x="978248" y="592274"/>
                  <a:pt x="1013490" y="764486"/>
                  <a:pt x="1058734" y="907075"/>
                </a:cubicBezTo>
                <a:cubicBezTo>
                  <a:pt x="1061115" y="914600"/>
                  <a:pt x="1069593" y="914600"/>
                  <a:pt x="1071974" y="907075"/>
                </a:cubicBezTo>
                <a:cubicBezTo>
                  <a:pt x="1117122" y="764390"/>
                  <a:pt x="1152460" y="592274"/>
                  <a:pt x="1152460" y="371008"/>
                </a:cubicBezTo>
                <a:cubicBezTo>
                  <a:pt x="1152460" y="209940"/>
                  <a:pt x="1136077" y="134407"/>
                  <a:pt x="1065306" y="134407"/>
                </a:cubicBezTo>
                <a:moveTo>
                  <a:pt x="1187417" y="1167870"/>
                </a:moveTo>
                <a:cubicBezTo>
                  <a:pt x="1176558" y="1160821"/>
                  <a:pt x="1169605" y="1167870"/>
                  <a:pt x="1176558" y="1178728"/>
                </a:cubicBezTo>
                <a:cubicBezTo>
                  <a:pt x="1308670" y="1384563"/>
                  <a:pt x="1483740" y="1617259"/>
                  <a:pt x="1745772" y="1879292"/>
                </a:cubicBezTo>
                <a:cubicBezTo>
                  <a:pt x="1936558" y="2070078"/>
                  <a:pt x="2039333" y="2146182"/>
                  <a:pt x="2097054" y="2088366"/>
                </a:cubicBezTo>
                <a:cubicBezTo>
                  <a:pt x="2154776" y="2030644"/>
                  <a:pt x="2078671" y="1927869"/>
                  <a:pt x="1887885" y="1737084"/>
                </a:cubicBezTo>
                <a:cubicBezTo>
                  <a:pt x="1625852" y="1475051"/>
                  <a:pt x="1393157" y="1299886"/>
                  <a:pt x="1187322" y="1167870"/>
                </a:cubicBezTo>
                <a:moveTo>
                  <a:pt x="1746820" y="228514"/>
                </a:moveTo>
                <a:cubicBezTo>
                  <a:pt x="1484787" y="490547"/>
                  <a:pt x="1309623" y="723243"/>
                  <a:pt x="1177606" y="929078"/>
                </a:cubicBezTo>
                <a:cubicBezTo>
                  <a:pt x="1170653" y="939936"/>
                  <a:pt x="1177606" y="946890"/>
                  <a:pt x="1188465" y="939936"/>
                </a:cubicBezTo>
                <a:cubicBezTo>
                  <a:pt x="1394300" y="807824"/>
                  <a:pt x="1626995" y="632755"/>
                  <a:pt x="1889028" y="370722"/>
                </a:cubicBezTo>
                <a:cubicBezTo>
                  <a:pt x="2079814" y="179937"/>
                  <a:pt x="2155919" y="77162"/>
                  <a:pt x="2098102" y="19440"/>
                </a:cubicBezTo>
                <a:cubicBezTo>
                  <a:pt x="2040381" y="-38281"/>
                  <a:pt x="1937606" y="37824"/>
                  <a:pt x="1746820" y="228514"/>
                </a:cubicBezTo>
                <a:moveTo>
                  <a:pt x="1803018" y="1148534"/>
                </a:moveTo>
                <a:cubicBezTo>
                  <a:pt x="1981135" y="1148534"/>
                  <a:pt x="2064669" y="1132151"/>
                  <a:pt x="2064669" y="1061475"/>
                </a:cubicBezTo>
                <a:cubicBezTo>
                  <a:pt x="2064669" y="990800"/>
                  <a:pt x="1981135" y="974322"/>
                  <a:pt x="1803018" y="974322"/>
                </a:cubicBezTo>
                <a:cubicBezTo>
                  <a:pt x="1558320" y="974322"/>
                  <a:pt x="1367916" y="1009659"/>
                  <a:pt x="1210182" y="1054808"/>
                </a:cubicBezTo>
                <a:cubicBezTo>
                  <a:pt x="1201895" y="1057189"/>
                  <a:pt x="1201895" y="1065762"/>
                  <a:pt x="1210182" y="1068143"/>
                </a:cubicBezTo>
                <a:cubicBezTo>
                  <a:pt x="1367916" y="1113291"/>
                  <a:pt x="1558416" y="1148534"/>
                  <a:pt x="1803018" y="1148534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AF10427-392D-729E-1472-31BFDECF79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4601" y="3935393"/>
            <a:ext cx="1038490" cy="915846"/>
          </a:xfrm>
        </p:spPr>
        <p:txBody>
          <a:bodyPr anchor="ctr"/>
          <a:lstStyle>
            <a:lvl1pPr>
              <a:lnSpc>
                <a:spcPct val="90000"/>
              </a:lnSpc>
              <a:defRPr sz="66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92588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Bild Laven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9A084D3-0EF0-FD98-9563-16FCFA9996A8}"/>
              </a:ext>
            </a:extLst>
          </p:cNvPr>
          <p:cNvSpPr/>
          <p:nvPr userDrawn="1"/>
        </p:nvSpPr>
        <p:spPr>
          <a:xfrm>
            <a:off x="192199" y="6284316"/>
            <a:ext cx="1882402" cy="530002"/>
          </a:xfrm>
          <a:prstGeom prst="rect">
            <a:avLst/>
          </a:prstGeom>
          <a:solidFill>
            <a:schemeClr val="bg1"/>
          </a:solidFill>
        </p:spPr>
        <p:txBody>
          <a:bodyPr vert="horz" lIns="251999" tIns="251999" rIns="251999" bIns="251999" rtlCol="0" anchor="ctr">
            <a:noAutofit/>
          </a:bodyPr>
          <a:lstStyle/>
          <a:p>
            <a:pPr algn="l"/>
            <a:endParaRPr lang="de-DE" sz="1400" dirty="0" err="1">
              <a:solidFill>
                <a:schemeClr val="bg1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9A37261-0F3D-70AE-C12B-6E3F5F48B1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341620" y="0"/>
            <a:ext cx="13533620" cy="6858000"/>
          </a:xfrm>
          <a:custGeom>
            <a:avLst/>
            <a:gdLst>
              <a:gd name="connsiteX0" fmla="*/ 2034882 w 13533620"/>
              <a:gd name="connsiteY0" fmla="*/ 6562790 h 6858000"/>
              <a:gd name="connsiteX1" fmla="*/ 2050862 w 13533620"/>
              <a:gd name="connsiteY1" fmla="*/ 6577940 h 6858000"/>
              <a:gd name="connsiteX2" fmla="*/ 2018280 w 13533620"/>
              <a:gd name="connsiteY2" fmla="*/ 6577940 h 6858000"/>
              <a:gd name="connsiteX3" fmla="*/ 2034882 w 13533620"/>
              <a:gd name="connsiteY3" fmla="*/ 6562790 h 6858000"/>
              <a:gd name="connsiteX4" fmla="*/ 1910985 w 13533620"/>
              <a:gd name="connsiteY4" fmla="*/ 6562790 h 6858000"/>
              <a:gd name="connsiteX5" fmla="*/ 1926965 w 13533620"/>
              <a:gd name="connsiteY5" fmla="*/ 6577940 h 6858000"/>
              <a:gd name="connsiteX6" fmla="*/ 1894383 w 13533620"/>
              <a:gd name="connsiteY6" fmla="*/ 6577940 h 6858000"/>
              <a:gd name="connsiteX7" fmla="*/ 1910985 w 13533620"/>
              <a:gd name="connsiteY7" fmla="*/ 6562790 h 6858000"/>
              <a:gd name="connsiteX8" fmla="*/ 1947320 w 13533620"/>
              <a:gd name="connsiteY8" fmla="*/ 6556045 h 6858000"/>
              <a:gd name="connsiteX9" fmla="*/ 1947320 w 13533620"/>
              <a:gd name="connsiteY9" fmla="*/ 6608757 h 6858000"/>
              <a:gd name="connsiteX10" fmla="*/ 1956036 w 13533620"/>
              <a:gd name="connsiteY10" fmla="*/ 6608757 h 6858000"/>
              <a:gd name="connsiteX11" fmla="*/ 1956036 w 13533620"/>
              <a:gd name="connsiteY11" fmla="*/ 6556045 h 6858000"/>
              <a:gd name="connsiteX12" fmla="*/ 2034882 w 13533620"/>
              <a:gd name="connsiteY12" fmla="*/ 6554697 h 6858000"/>
              <a:gd name="connsiteX13" fmla="*/ 2009149 w 13533620"/>
              <a:gd name="connsiteY13" fmla="*/ 6582401 h 6858000"/>
              <a:gd name="connsiteX14" fmla="*/ 2035401 w 13533620"/>
              <a:gd name="connsiteY14" fmla="*/ 6610106 h 6858000"/>
              <a:gd name="connsiteX15" fmla="*/ 2058022 w 13533620"/>
              <a:gd name="connsiteY15" fmla="*/ 6598485 h 6858000"/>
              <a:gd name="connsiteX16" fmla="*/ 2051900 w 13533620"/>
              <a:gd name="connsiteY16" fmla="*/ 6593297 h 6858000"/>
              <a:gd name="connsiteX17" fmla="*/ 2035401 w 13533620"/>
              <a:gd name="connsiteY17" fmla="*/ 6602013 h 6858000"/>
              <a:gd name="connsiteX18" fmla="*/ 2018176 w 13533620"/>
              <a:gd name="connsiteY18" fmla="*/ 6585203 h 6858000"/>
              <a:gd name="connsiteX19" fmla="*/ 2059786 w 13533620"/>
              <a:gd name="connsiteY19" fmla="*/ 6585203 h 6858000"/>
              <a:gd name="connsiteX20" fmla="*/ 2059993 w 13533620"/>
              <a:gd name="connsiteY20" fmla="*/ 6582090 h 6858000"/>
              <a:gd name="connsiteX21" fmla="*/ 2034882 w 13533620"/>
              <a:gd name="connsiteY21" fmla="*/ 6554697 h 6858000"/>
              <a:gd name="connsiteX22" fmla="*/ 1910985 w 13533620"/>
              <a:gd name="connsiteY22" fmla="*/ 6554697 h 6858000"/>
              <a:gd name="connsiteX23" fmla="*/ 1885252 w 13533620"/>
              <a:gd name="connsiteY23" fmla="*/ 6582401 h 6858000"/>
              <a:gd name="connsiteX24" fmla="*/ 1911504 w 13533620"/>
              <a:gd name="connsiteY24" fmla="*/ 6610106 h 6858000"/>
              <a:gd name="connsiteX25" fmla="*/ 1934125 w 13533620"/>
              <a:gd name="connsiteY25" fmla="*/ 6598485 h 6858000"/>
              <a:gd name="connsiteX26" fmla="*/ 1928003 w 13533620"/>
              <a:gd name="connsiteY26" fmla="*/ 6593297 h 6858000"/>
              <a:gd name="connsiteX27" fmla="*/ 1911504 w 13533620"/>
              <a:gd name="connsiteY27" fmla="*/ 6602013 h 6858000"/>
              <a:gd name="connsiteX28" fmla="*/ 1894279 w 13533620"/>
              <a:gd name="connsiteY28" fmla="*/ 6585203 h 6858000"/>
              <a:gd name="connsiteX29" fmla="*/ 1935889 w 13533620"/>
              <a:gd name="connsiteY29" fmla="*/ 6585203 h 6858000"/>
              <a:gd name="connsiteX30" fmla="*/ 1936096 w 13533620"/>
              <a:gd name="connsiteY30" fmla="*/ 6582090 h 6858000"/>
              <a:gd name="connsiteX31" fmla="*/ 1910985 w 13533620"/>
              <a:gd name="connsiteY31" fmla="*/ 6554697 h 6858000"/>
              <a:gd name="connsiteX32" fmla="*/ 1985277 w 13533620"/>
              <a:gd name="connsiteY32" fmla="*/ 6541207 h 6858000"/>
              <a:gd name="connsiteX33" fmla="*/ 1976561 w 13533620"/>
              <a:gd name="connsiteY33" fmla="*/ 6544216 h 6858000"/>
              <a:gd name="connsiteX34" fmla="*/ 1976561 w 13533620"/>
              <a:gd name="connsiteY34" fmla="*/ 6556045 h 6858000"/>
              <a:gd name="connsiteX35" fmla="*/ 1966807 w 13533620"/>
              <a:gd name="connsiteY35" fmla="*/ 6556045 h 6858000"/>
              <a:gd name="connsiteX36" fmla="*/ 1966807 w 13533620"/>
              <a:gd name="connsiteY36" fmla="*/ 6563620 h 6858000"/>
              <a:gd name="connsiteX37" fmla="*/ 1976561 w 13533620"/>
              <a:gd name="connsiteY37" fmla="*/ 6563620 h 6858000"/>
              <a:gd name="connsiteX38" fmla="*/ 1976561 w 13533620"/>
              <a:gd name="connsiteY38" fmla="*/ 6593608 h 6858000"/>
              <a:gd name="connsiteX39" fmla="*/ 1991918 w 13533620"/>
              <a:gd name="connsiteY39" fmla="*/ 6609899 h 6858000"/>
              <a:gd name="connsiteX40" fmla="*/ 1998974 w 13533620"/>
              <a:gd name="connsiteY40" fmla="*/ 6608757 h 6858000"/>
              <a:gd name="connsiteX41" fmla="*/ 1998974 w 13533620"/>
              <a:gd name="connsiteY41" fmla="*/ 6600975 h 6858000"/>
              <a:gd name="connsiteX42" fmla="*/ 1993993 w 13533620"/>
              <a:gd name="connsiteY42" fmla="*/ 6601909 h 6858000"/>
              <a:gd name="connsiteX43" fmla="*/ 1985277 w 13533620"/>
              <a:gd name="connsiteY43" fmla="*/ 6592778 h 6858000"/>
              <a:gd name="connsiteX44" fmla="*/ 1985277 w 13533620"/>
              <a:gd name="connsiteY44" fmla="*/ 6563620 h 6858000"/>
              <a:gd name="connsiteX45" fmla="*/ 1998974 w 13533620"/>
              <a:gd name="connsiteY45" fmla="*/ 6563620 h 6858000"/>
              <a:gd name="connsiteX46" fmla="*/ 1998974 w 13533620"/>
              <a:gd name="connsiteY46" fmla="*/ 6556045 h 6858000"/>
              <a:gd name="connsiteX47" fmla="*/ 1985277 w 13533620"/>
              <a:gd name="connsiteY47" fmla="*/ 6556045 h 6858000"/>
              <a:gd name="connsiteX48" fmla="*/ 1851208 w 13533620"/>
              <a:gd name="connsiteY48" fmla="*/ 6534878 h 6858000"/>
              <a:gd name="connsiteX49" fmla="*/ 1825993 w 13533620"/>
              <a:gd name="connsiteY49" fmla="*/ 6554800 h 6858000"/>
              <a:gd name="connsiteX50" fmla="*/ 1844671 w 13533620"/>
              <a:gd name="connsiteY50" fmla="*/ 6574723 h 6858000"/>
              <a:gd name="connsiteX51" fmla="*/ 1853283 w 13533620"/>
              <a:gd name="connsiteY51" fmla="*/ 6576591 h 6858000"/>
              <a:gd name="connsiteX52" fmla="*/ 1866565 w 13533620"/>
              <a:gd name="connsiteY52" fmla="*/ 6589354 h 6858000"/>
              <a:gd name="connsiteX53" fmla="*/ 1849340 w 13533620"/>
              <a:gd name="connsiteY53" fmla="*/ 6601701 h 6858000"/>
              <a:gd name="connsiteX54" fmla="*/ 1827238 w 13533620"/>
              <a:gd name="connsiteY54" fmla="*/ 6593815 h 6858000"/>
              <a:gd name="connsiteX55" fmla="*/ 1827238 w 13533620"/>
              <a:gd name="connsiteY55" fmla="*/ 6603569 h 6858000"/>
              <a:gd name="connsiteX56" fmla="*/ 1849340 w 13533620"/>
              <a:gd name="connsiteY56" fmla="*/ 6610003 h 6858000"/>
              <a:gd name="connsiteX57" fmla="*/ 1875904 w 13533620"/>
              <a:gd name="connsiteY57" fmla="*/ 6589042 h 6858000"/>
              <a:gd name="connsiteX58" fmla="*/ 1856085 w 13533620"/>
              <a:gd name="connsiteY58" fmla="*/ 6567771 h 6858000"/>
              <a:gd name="connsiteX59" fmla="*/ 1847472 w 13533620"/>
              <a:gd name="connsiteY59" fmla="*/ 6565799 h 6858000"/>
              <a:gd name="connsiteX60" fmla="*/ 1835436 w 13533620"/>
              <a:gd name="connsiteY60" fmla="*/ 6554178 h 6858000"/>
              <a:gd name="connsiteX61" fmla="*/ 1851208 w 13533620"/>
              <a:gd name="connsiteY61" fmla="*/ 6543179 h 6858000"/>
              <a:gd name="connsiteX62" fmla="*/ 1872583 w 13533620"/>
              <a:gd name="connsiteY62" fmla="*/ 6551065 h 6858000"/>
              <a:gd name="connsiteX63" fmla="*/ 1872687 w 13533620"/>
              <a:gd name="connsiteY63" fmla="*/ 6541311 h 6858000"/>
              <a:gd name="connsiteX64" fmla="*/ 1851208 w 13533620"/>
              <a:gd name="connsiteY64" fmla="*/ 6534878 h 6858000"/>
              <a:gd name="connsiteX65" fmla="*/ 1951678 w 13533620"/>
              <a:gd name="connsiteY65" fmla="*/ 6534151 h 6858000"/>
              <a:gd name="connsiteX66" fmla="*/ 1945659 w 13533620"/>
              <a:gd name="connsiteY66" fmla="*/ 6540170 h 6858000"/>
              <a:gd name="connsiteX67" fmla="*/ 1951678 w 13533620"/>
              <a:gd name="connsiteY67" fmla="*/ 6546188 h 6858000"/>
              <a:gd name="connsiteX68" fmla="*/ 1957696 w 13533620"/>
              <a:gd name="connsiteY68" fmla="*/ 6540170 h 6858000"/>
              <a:gd name="connsiteX69" fmla="*/ 1951678 w 13533620"/>
              <a:gd name="connsiteY69" fmla="*/ 6534151 h 6858000"/>
              <a:gd name="connsiteX70" fmla="*/ 1842523 w 13533620"/>
              <a:gd name="connsiteY70" fmla="*/ 6461548 h 6858000"/>
              <a:gd name="connsiteX71" fmla="*/ 1861077 w 13533620"/>
              <a:gd name="connsiteY71" fmla="*/ 6461548 h 6858000"/>
              <a:gd name="connsiteX72" fmla="*/ 1870455 w 13533620"/>
              <a:gd name="connsiteY72" fmla="*/ 6469515 h 6858000"/>
              <a:gd name="connsiteX73" fmla="*/ 1861077 w 13533620"/>
              <a:gd name="connsiteY73" fmla="*/ 6477582 h 6858000"/>
              <a:gd name="connsiteX74" fmla="*/ 1842523 w 13533620"/>
              <a:gd name="connsiteY74" fmla="*/ 6477582 h 6858000"/>
              <a:gd name="connsiteX75" fmla="*/ 2404464 w 13533620"/>
              <a:gd name="connsiteY75" fmla="*/ 6451061 h 6858000"/>
              <a:gd name="connsiteX76" fmla="*/ 2417573 w 13533620"/>
              <a:gd name="connsiteY76" fmla="*/ 6464876 h 6858000"/>
              <a:gd name="connsiteX77" fmla="*/ 2404464 w 13533620"/>
              <a:gd name="connsiteY77" fmla="*/ 6478691 h 6858000"/>
              <a:gd name="connsiteX78" fmla="*/ 2391455 w 13533620"/>
              <a:gd name="connsiteY78" fmla="*/ 6464876 h 6858000"/>
              <a:gd name="connsiteX79" fmla="*/ 2404464 w 13533620"/>
              <a:gd name="connsiteY79" fmla="*/ 6451061 h 6858000"/>
              <a:gd name="connsiteX80" fmla="*/ 2567115 w 13533620"/>
              <a:gd name="connsiteY80" fmla="*/ 6450960 h 6858000"/>
              <a:gd name="connsiteX81" fmla="*/ 2580224 w 13533620"/>
              <a:gd name="connsiteY81" fmla="*/ 6464876 h 6858000"/>
              <a:gd name="connsiteX82" fmla="*/ 2567115 w 13533620"/>
              <a:gd name="connsiteY82" fmla="*/ 6478792 h 6858000"/>
              <a:gd name="connsiteX83" fmla="*/ 2554006 w 13533620"/>
              <a:gd name="connsiteY83" fmla="*/ 6464876 h 6858000"/>
              <a:gd name="connsiteX84" fmla="*/ 2567115 w 13533620"/>
              <a:gd name="connsiteY84" fmla="*/ 6450960 h 6858000"/>
              <a:gd name="connsiteX85" fmla="*/ 2261581 w 13533620"/>
              <a:gd name="connsiteY85" fmla="*/ 6450960 h 6858000"/>
              <a:gd name="connsiteX86" fmla="*/ 2274690 w 13533620"/>
              <a:gd name="connsiteY86" fmla="*/ 6464876 h 6858000"/>
              <a:gd name="connsiteX87" fmla="*/ 2261581 w 13533620"/>
              <a:gd name="connsiteY87" fmla="*/ 6478792 h 6858000"/>
              <a:gd name="connsiteX88" fmla="*/ 2248472 w 13533620"/>
              <a:gd name="connsiteY88" fmla="*/ 6464876 h 6858000"/>
              <a:gd name="connsiteX89" fmla="*/ 2261581 w 13533620"/>
              <a:gd name="connsiteY89" fmla="*/ 6450960 h 6858000"/>
              <a:gd name="connsiteX90" fmla="*/ 1922935 w 13533620"/>
              <a:gd name="connsiteY90" fmla="*/ 6450960 h 6858000"/>
              <a:gd name="connsiteX91" fmla="*/ 1936044 w 13533620"/>
              <a:gd name="connsiteY91" fmla="*/ 6464876 h 6858000"/>
              <a:gd name="connsiteX92" fmla="*/ 1922935 w 13533620"/>
              <a:gd name="connsiteY92" fmla="*/ 6478792 h 6858000"/>
              <a:gd name="connsiteX93" fmla="*/ 1909826 w 13533620"/>
              <a:gd name="connsiteY93" fmla="*/ 6464876 h 6858000"/>
              <a:gd name="connsiteX94" fmla="*/ 1922935 w 13533620"/>
              <a:gd name="connsiteY94" fmla="*/ 6450960 h 6858000"/>
              <a:gd name="connsiteX95" fmla="*/ 2630119 w 13533620"/>
              <a:gd name="connsiteY95" fmla="*/ 6450153 h 6858000"/>
              <a:gd name="connsiteX96" fmla="*/ 2641515 w 13533620"/>
              <a:gd name="connsiteY96" fmla="*/ 6458926 h 6858000"/>
              <a:gd name="connsiteX97" fmla="*/ 2618926 w 13533620"/>
              <a:gd name="connsiteY97" fmla="*/ 6458926 h 6858000"/>
              <a:gd name="connsiteX98" fmla="*/ 2630119 w 13533620"/>
              <a:gd name="connsiteY98" fmla="*/ 6450153 h 6858000"/>
              <a:gd name="connsiteX99" fmla="*/ 2115378 w 13533620"/>
              <a:gd name="connsiteY99" fmla="*/ 6450153 h 6858000"/>
              <a:gd name="connsiteX100" fmla="*/ 2126773 w 13533620"/>
              <a:gd name="connsiteY100" fmla="*/ 6458926 h 6858000"/>
              <a:gd name="connsiteX101" fmla="*/ 2104184 w 13533620"/>
              <a:gd name="connsiteY101" fmla="*/ 6458926 h 6858000"/>
              <a:gd name="connsiteX102" fmla="*/ 2115378 w 13533620"/>
              <a:gd name="connsiteY102" fmla="*/ 6450153 h 6858000"/>
              <a:gd name="connsiteX103" fmla="*/ 2209682 w 13533620"/>
              <a:gd name="connsiteY103" fmla="*/ 6438859 h 6858000"/>
              <a:gd name="connsiteX104" fmla="*/ 2209682 w 13533620"/>
              <a:gd name="connsiteY104" fmla="*/ 6490893 h 6858000"/>
              <a:gd name="connsiteX105" fmla="*/ 2223699 w 13533620"/>
              <a:gd name="connsiteY105" fmla="*/ 6490893 h 6858000"/>
              <a:gd name="connsiteX106" fmla="*/ 2223699 w 13533620"/>
              <a:gd name="connsiteY106" fmla="*/ 6438859 h 6858000"/>
              <a:gd name="connsiteX107" fmla="*/ 2693263 w 13533620"/>
              <a:gd name="connsiteY107" fmla="*/ 6437851 h 6858000"/>
              <a:gd name="connsiteX108" fmla="*/ 2678237 w 13533620"/>
              <a:gd name="connsiteY108" fmla="*/ 6448136 h 6858000"/>
              <a:gd name="connsiteX109" fmla="*/ 2678237 w 13533620"/>
              <a:gd name="connsiteY109" fmla="*/ 6438859 h 6858000"/>
              <a:gd name="connsiteX110" fmla="*/ 2664220 w 13533620"/>
              <a:gd name="connsiteY110" fmla="*/ 6438859 h 6858000"/>
              <a:gd name="connsiteX111" fmla="*/ 2664220 w 13533620"/>
              <a:gd name="connsiteY111" fmla="*/ 6490893 h 6858000"/>
              <a:gd name="connsiteX112" fmla="*/ 2678237 w 13533620"/>
              <a:gd name="connsiteY112" fmla="*/ 6490893 h 6858000"/>
              <a:gd name="connsiteX113" fmla="*/ 2678237 w 13533620"/>
              <a:gd name="connsiteY113" fmla="*/ 6462557 h 6858000"/>
              <a:gd name="connsiteX114" fmla="*/ 2691649 w 13533620"/>
              <a:gd name="connsiteY114" fmla="*/ 6452674 h 6858000"/>
              <a:gd name="connsiteX115" fmla="*/ 2694170 w 13533620"/>
              <a:gd name="connsiteY115" fmla="*/ 6452674 h 6858000"/>
              <a:gd name="connsiteX116" fmla="*/ 2694170 w 13533620"/>
              <a:gd name="connsiteY116" fmla="*/ 6437851 h 6858000"/>
              <a:gd name="connsiteX117" fmla="*/ 1991889 w 13533620"/>
              <a:gd name="connsiteY117" fmla="*/ 6437851 h 6858000"/>
              <a:gd name="connsiteX118" fmla="*/ 1976864 w 13533620"/>
              <a:gd name="connsiteY118" fmla="*/ 6448136 h 6858000"/>
              <a:gd name="connsiteX119" fmla="*/ 1976864 w 13533620"/>
              <a:gd name="connsiteY119" fmla="*/ 6438859 h 6858000"/>
              <a:gd name="connsiteX120" fmla="*/ 1962847 w 13533620"/>
              <a:gd name="connsiteY120" fmla="*/ 6438859 h 6858000"/>
              <a:gd name="connsiteX121" fmla="*/ 1962847 w 13533620"/>
              <a:gd name="connsiteY121" fmla="*/ 6490893 h 6858000"/>
              <a:gd name="connsiteX122" fmla="*/ 1976864 w 13533620"/>
              <a:gd name="connsiteY122" fmla="*/ 6490893 h 6858000"/>
              <a:gd name="connsiteX123" fmla="*/ 1976864 w 13533620"/>
              <a:gd name="connsiteY123" fmla="*/ 6462557 h 6858000"/>
              <a:gd name="connsiteX124" fmla="*/ 1990276 w 13533620"/>
              <a:gd name="connsiteY124" fmla="*/ 6452674 h 6858000"/>
              <a:gd name="connsiteX125" fmla="*/ 1992797 w 13533620"/>
              <a:gd name="connsiteY125" fmla="*/ 6452674 h 6858000"/>
              <a:gd name="connsiteX126" fmla="*/ 1992797 w 13533620"/>
              <a:gd name="connsiteY126" fmla="*/ 6437851 h 6858000"/>
              <a:gd name="connsiteX127" fmla="*/ 2630119 w 13533620"/>
              <a:gd name="connsiteY127" fmla="*/ 6437447 h 6858000"/>
              <a:gd name="connsiteX128" fmla="*/ 2604203 w 13533620"/>
              <a:gd name="connsiteY128" fmla="*/ 6464876 h 6858000"/>
              <a:gd name="connsiteX129" fmla="*/ 2631329 w 13533620"/>
              <a:gd name="connsiteY129" fmla="*/ 6492405 h 6858000"/>
              <a:gd name="connsiteX130" fmla="*/ 2654321 w 13533620"/>
              <a:gd name="connsiteY130" fmla="*/ 6480607 h 6858000"/>
              <a:gd name="connsiteX131" fmla="*/ 2644842 w 13533620"/>
              <a:gd name="connsiteY131" fmla="*/ 6472540 h 6858000"/>
              <a:gd name="connsiteX132" fmla="*/ 2631329 w 13533620"/>
              <a:gd name="connsiteY132" fmla="*/ 6479699 h 6858000"/>
              <a:gd name="connsiteX133" fmla="*/ 2618724 w 13533620"/>
              <a:gd name="connsiteY133" fmla="*/ 6468909 h 6858000"/>
              <a:gd name="connsiteX134" fmla="*/ 2655733 w 13533620"/>
              <a:gd name="connsiteY134" fmla="*/ 6468909 h 6858000"/>
              <a:gd name="connsiteX135" fmla="*/ 2656136 w 13533620"/>
              <a:gd name="connsiteY135" fmla="*/ 6464271 h 6858000"/>
              <a:gd name="connsiteX136" fmla="*/ 2630119 w 13533620"/>
              <a:gd name="connsiteY136" fmla="*/ 6437447 h 6858000"/>
              <a:gd name="connsiteX137" fmla="*/ 2563989 w 13533620"/>
              <a:gd name="connsiteY137" fmla="*/ 6437447 h 6858000"/>
              <a:gd name="connsiteX138" fmla="*/ 2539484 w 13533620"/>
              <a:gd name="connsiteY138" fmla="*/ 6464876 h 6858000"/>
              <a:gd name="connsiteX139" fmla="*/ 2563989 w 13533620"/>
              <a:gd name="connsiteY139" fmla="*/ 6492405 h 6858000"/>
              <a:gd name="connsiteX140" fmla="*/ 2580224 w 13533620"/>
              <a:gd name="connsiteY140" fmla="*/ 6483430 h 6858000"/>
              <a:gd name="connsiteX141" fmla="*/ 2580224 w 13533620"/>
              <a:gd name="connsiteY141" fmla="*/ 6490893 h 6858000"/>
              <a:gd name="connsiteX142" fmla="*/ 2594241 w 13533620"/>
              <a:gd name="connsiteY142" fmla="*/ 6490893 h 6858000"/>
              <a:gd name="connsiteX143" fmla="*/ 2594241 w 13533620"/>
              <a:gd name="connsiteY143" fmla="*/ 6438859 h 6858000"/>
              <a:gd name="connsiteX144" fmla="*/ 2580224 w 13533620"/>
              <a:gd name="connsiteY144" fmla="*/ 6438859 h 6858000"/>
              <a:gd name="connsiteX145" fmla="*/ 2580224 w 13533620"/>
              <a:gd name="connsiteY145" fmla="*/ 6446422 h 6858000"/>
              <a:gd name="connsiteX146" fmla="*/ 2563989 w 13533620"/>
              <a:gd name="connsiteY146" fmla="*/ 6437447 h 6858000"/>
              <a:gd name="connsiteX147" fmla="*/ 2404464 w 13533620"/>
              <a:gd name="connsiteY147" fmla="*/ 6437447 h 6858000"/>
              <a:gd name="connsiteX148" fmla="*/ 2376934 w 13533620"/>
              <a:gd name="connsiteY148" fmla="*/ 6464876 h 6858000"/>
              <a:gd name="connsiteX149" fmla="*/ 2404464 w 13533620"/>
              <a:gd name="connsiteY149" fmla="*/ 6492304 h 6858000"/>
              <a:gd name="connsiteX150" fmla="*/ 2432094 w 13533620"/>
              <a:gd name="connsiteY150" fmla="*/ 6464876 h 6858000"/>
              <a:gd name="connsiteX151" fmla="*/ 2404464 w 13533620"/>
              <a:gd name="connsiteY151" fmla="*/ 6437447 h 6858000"/>
              <a:gd name="connsiteX152" fmla="*/ 2258455 w 13533620"/>
              <a:gd name="connsiteY152" fmla="*/ 6437447 h 6858000"/>
              <a:gd name="connsiteX153" fmla="*/ 2233951 w 13533620"/>
              <a:gd name="connsiteY153" fmla="*/ 6464876 h 6858000"/>
              <a:gd name="connsiteX154" fmla="*/ 2258455 w 13533620"/>
              <a:gd name="connsiteY154" fmla="*/ 6492405 h 6858000"/>
              <a:gd name="connsiteX155" fmla="*/ 2274690 w 13533620"/>
              <a:gd name="connsiteY155" fmla="*/ 6483430 h 6858000"/>
              <a:gd name="connsiteX156" fmla="*/ 2274690 w 13533620"/>
              <a:gd name="connsiteY156" fmla="*/ 6490893 h 6858000"/>
              <a:gd name="connsiteX157" fmla="*/ 2288707 w 13533620"/>
              <a:gd name="connsiteY157" fmla="*/ 6490893 h 6858000"/>
              <a:gd name="connsiteX158" fmla="*/ 2288707 w 13533620"/>
              <a:gd name="connsiteY158" fmla="*/ 6438859 h 6858000"/>
              <a:gd name="connsiteX159" fmla="*/ 2274690 w 13533620"/>
              <a:gd name="connsiteY159" fmla="*/ 6438859 h 6858000"/>
              <a:gd name="connsiteX160" fmla="*/ 2274690 w 13533620"/>
              <a:gd name="connsiteY160" fmla="*/ 6446422 h 6858000"/>
              <a:gd name="connsiteX161" fmla="*/ 2258455 w 13533620"/>
              <a:gd name="connsiteY161" fmla="*/ 6437447 h 6858000"/>
              <a:gd name="connsiteX162" fmla="*/ 2180631 w 13533620"/>
              <a:gd name="connsiteY162" fmla="*/ 6437447 h 6858000"/>
              <a:gd name="connsiteX163" fmla="*/ 2165001 w 13533620"/>
              <a:gd name="connsiteY163" fmla="*/ 6444809 h 6858000"/>
              <a:gd name="connsiteX164" fmla="*/ 2165001 w 13533620"/>
              <a:gd name="connsiteY164" fmla="*/ 6438859 h 6858000"/>
              <a:gd name="connsiteX165" fmla="*/ 2150984 w 13533620"/>
              <a:gd name="connsiteY165" fmla="*/ 6438859 h 6858000"/>
              <a:gd name="connsiteX166" fmla="*/ 2150984 w 13533620"/>
              <a:gd name="connsiteY166" fmla="*/ 6490893 h 6858000"/>
              <a:gd name="connsiteX167" fmla="*/ 2165001 w 13533620"/>
              <a:gd name="connsiteY167" fmla="*/ 6490893 h 6858000"/>
              <a:gd name="connsiteX168" fmla="*/ 2165001 w 13533620"/>
              <a:gd name="connsiteY168" fmla="*/ 6459733 h 6858000"/>
              <a:gd name="connsiteX169" fmla="*/ 2174581 w 13533620"/>
              <a:gd name="connsiteY169" fmla="*/ 6449750 h 6858000"/>
              <a:gd name="connsiteX170" fmla="*/ 2183555 w 13533620"/>
              <a:gd name="connsiteY170" fmla="*/ 6459229 h 6858000"/>
              <a:gd name="connsiteX171" fmla="*/ 2183555 w 13533620"/>
              <a:gd name="connsiteY171" fmla="*/ 6490893 h 6858000"/>
              <a:gd name="connsiteX172" fmla="*/ 2197572 w 13533620"/>
              <a:gd name="connsiteY172" fmla="*/ 6490893 h 6858000"/>
              <a:gd name="connsiteX173" fmla="*/ 2197572 w 13533620"/>
              <a:gd name="connsiteY173" fmla="*/ 6456708 h 6858000"/>
              <a:gd name="connsiteX174" fmla="*/ 2180631 w 13533620"/>
              <a:gd name="connsiteY174" fmla="*/ 6437447 h 6858000"/>
              <a:gd name="connsiteX175" fmla="*/ 2115378 w 13533620"/>
              <a:gd name="connsiteY175" fmla="*/ 6437447 h 6858000"/>
              <a:gd name="connsiteX176" fmla="*/ 2089462 w 13533620"/>
              <a:gd name="connsiteY176" fmla="*/ 6464876 h 6858000"/>
              <a:gd name="connsiteX177" fmla="*/ 2116588 w 13533620"/>
              <a:gd name="connsiteY177" fmla="*/ 6492405 h 6858000"/>
              <a:gd name="connsiteX178" fmla="*/ 2139580 w 13533620"/>
              <a:gd name="connsiteY178" fmla="*/ 6480607 h 6858000"/>
              <a:gd name="connsiteX179" fmla="*/ 2130100 w 13533620"/>
              <a:gd name="connsiteY179" fmla="*/ 6472540 h 6858000"/>
              <a:gd name="connsiteX180" fmla="*/ 2116588 w 13533620"/>
              <a:gd name="connsiteY180" fmla="*/ 6479699 h 6858000"/>
              <a:gd name="connsiteX181" fmla="*/ 2103983 w 13533620"/>
              <a:gd name="connsiteY181" fmla="*/ 6468909 h 6858000"/>
              <a:gd name="connsiteX182" fmla="*/ 2140991 w 13533620"/>
              <a:gd name="connsiteY182" fmla="*/ 6468909 h 6858000"/>
              <a:gd name="connsiteX183" fmla="*/ 2141395 w 13533620"/>
              <a:gd name="connsiteY183" fmla="*/ 6464271 h 6858000"/>
              <a:gd name="connsiteX184" fmla="*/ 2115378 w 13533620"/>
              <a:gd name="connsiteY184" fmla="*/ 6437447 h 6858000"/>
              <a:gd name="connsiteX185" fmla="*/ 2031022 w 13533620"/>
              <a:gd name="connsiteY185" fmla="*/ 6437447 h 6858000"/>
              <a:gd name="connsiteX186" fmla="*/ 2015996 w 13533620"/>
              <a:gd name="connsiteY186" fmla="*/ 6444809 h 6858000"/>
              <a:gd name="connsiteX187" fmla="*/ 2015996 w 13533620"/>
              <a:gd name="connsiteY187" fmla="*/ 6438859 h 6858000"/>
              <a:gd name="connsiteX188" fmla="*/ 2001980 w 13533620"/>
              <a:gd name="connsiteY188" fmla="*/ 6438859 h 6858000"/>
              <a:gd name="connsiteX189" fmla="*/ 2001980 w 13533620"/>
              <a:gd name="connsiteY189" fmla="*/ 6490893 h 6858000"/>
              <a:gd name="connsiteX190" fmla="*/ 2015996 w 13533620"/>
              <a:gd name="connsiteY190" fmla="*/ 6490893 h 6858000"/>
              <a:gd name="connsiteX191" fmla="*/ 2015996 w 13533620"/>
              <a:gd name="connsiteY191" fmla="*/ 6460036 h 6858000"/>
              <a:gd name="connsiteX192" fmla="*/ 2024971 w 13533620"/>
              <a:gd name="connsiteY192" fmla="*/ 6449750 h 6858000"/>
              <a:gd name="connsiteX193" fmla="*/ 2033543 w 13533620"/>
              <a:gd name="connsiteY193" fmla="*/ 6459632 h 6858000"/>
              <a:gd name="connsiteX194" fmla="*/ 2033543 w 13533620"/>
              <a:gd name="connsiteY194" fmla="*/ 6490893 h 6858000"/>
              <a:gd name="connsiteX195" fmla="*/ 2047459 w 13533620"/>
              <a:gd name="connsiteY195" fmla="*/ 6490893 h 6858000"/>
              <a:gd name="connsiteX196" fmla="*/ 2047459 w 13533620"/>
              <a:gd name="connsiteY196" fmla="*/ 6458523 h 6858000"/>
              <a:gd name="connsiteX197" fmla="*/ 2056535 w 13533620"/>
              <a:gd name="connsiteY197" fmla="*/ 6449750 h 6858000"/>
              <a:gd name="connsiteX198" fmla="*/ 2065106 w 13533620"/>
              <a:gd name="connsiteY198" fmla="*/ 6459632 h 6858000"/>
              <a:gd name="connsiteX199" fmla="*/ 2065106 w 13533620"/>
              <a:gd name="connsiteY199" fmla="*/ 6490893 h 6858000"/>
              <a:gd name="connsiteX200" fmla="*/ 2079123 w 13533620"/>
              <a:gd name="connsiteY200" fmla="*/ 6490893 h 6858000"/>
              <a:gd name="connsiteX201" fmla="*/ 2079123 w 13533620"/>
              <a:gd name="connsiteY201" fmla="*/ 6457010 h 6858000"/>
              <a:gd name="connsiteX202" fmla="*/ 2061173 w 13533620"/>
              <a:gd name="connsiteY202" fmla="*/ 6437447 h 6858000"/>
              <a:gd name="connsiteX203" fmla="*/ 2045140 w 13533620"/>
              <a:gd name="connsiteY203" fmla="*/ 6445716 h 6858000"/>
              <a:gd name="connsiteX204" fmla="*/ 2031022 w 13533620"/>
              <a:gd name="connsiteY204" fmla="*/ 6437447 h 6858000"/>
              <a:gd name="connsiteX205" fmla="*/ 1919809 w 13533620"/>
              <a:gd name="connsiteY205" fmla="*/ 6437447 h 6858000"/>
              <a:gd name="connsiteX206" fmla="*/ 1895305 w 13533620"/>
              <a:gd name="connsiteY206" fmla="*/ 6464876 h 6858000"/>
              <a:gd name="connsiteX207" fmla="*/ 1919809 w 13533620"/>
              <a:gd name="connsiteY207" fmla="*/ 6492405 h 6858000"/>
              <a:gd name="connsiteX208" fmla="*/ 1936044 w 13533620"/>
              <a:gd name="connsiteY208" fmla="*/ 6483430 h 6858000"/>
              <a:gd name="connsiteX209" fmla="*/ 1936044 w 13533620"/>
              <a:gd name="connsiteY209" fmla="*/ 6490893 h 6858000"/>
              <a:gd name="connsiteX210" fmla="*/ 1950061 w 13533620"/>
              <a:gd name="connsiteY210" fmla="*/ 6490893 h 6858000"/>
              <a:gd name="connsiteX211" fmla="*/ 1950061 w 13533620"/>
              <a:gd name="connsiteY211" fmla="*/ 6438859 h 6858000"/>
              <a:gd name="connsiteX212" fmla="*/ 1936044 w 13533620"/>
              <a:gd name="connsiteY212" fmla="*/ 6438859 h 6858000"/>
              <a:gd name="connsiteX213" fmla="*/ 1936044 w 13533620"/>
              <a:gd name="connsiteY213" fmla="*/ 6446422 h 6858000"/>
              <a:gd name="connsiteX214" fmla="*/ 1919809 w 13533620"/>
              <a:gd name="connsiteY214" fmla="*/ 6437447 h 6858000"/>
              <a:gd name="connsiteX215" fmla="*/ 1842523 w 13533620"/>
              <a:gd name="connsiteY215" fmla="*/ 6433615 h 6858000"/>
              <a:gd name="connsiteX216" fmla="*/ 1860069 w 13533620"/>
              <a:gd name="connsiteY216" fmla="*/ 6433615 h 6858000"/>
              <a:gd name="connsiteX217" fmla="*/ 1868741 w 13533620"/>
              <a:gd name="connsiteY217" fmla="*/ 6441078 h 6858000"/>
              <a:gd name="connsiteX218" fmla="*/ 1860069 w 13533620"/>
              <a:gd name="connsiteY218" fmla="*/ 6448439 h 6858000"/>
              <a:gd name="connsiteX219" fmla="*/ 1842523 w 13533620"/>
              <a:gd name="connsiteY219" fmla="*/ 6448439 h 6858000"/>
              <a:gd name="connsiteX220" fmla="*/ 2461627 w 13533620"/>
              <a:gd name="connsiteY220" fmla="*/ 6423632 h 6858000"/>
              <a:gd name="connsiteX221" fmla="*/ 2447610 w 13533620"/>
              <a:gd name="connsiteY221" fmla="*/ 6427666 h 6858000"/>
              <a:gd name="connsiteX222" fmla="*/ 2447610 w 13533620"/>
              <a:gd name="connsiteY222" fmla="*/ 6438859 h 6858000"/>
              <a:gd name="connsiteX223" fmla="*/ 2438837 w 13533620"/>
              <a:gd name="connsiteY223" fmla="*/ 6438859 h 6858000"/>
              <a:gd name="connsiteX224" fmla="*/ 2438837 w 13533620"/>
              <a:gd name="connsiteY224" fmla="*/ 6450758 h 6858000"/>
              <a:gd name="connsiteX225" fmla="*/ 2447610 w 13533620"/>
              <a:gd name="connsiteY225" fmla="*/ 6450758 h 6858000"/>
              <a:gd name="connsiteX226" fmla="*/ 2447610 w 13533620"/>
              <a:gd name="connsiteY226" fmla="*/ 6472943 h 6858000"/>
              <a:gd name="connsiteX227" fmla="*/ 2465661 w 13533620"/>
              <a:gd name="connsiteY227" fmla="*/ 6492103 h 6858000"/>
              <a:gd name="connsiteX228" fmla="*/ 2473627 w 13533620"/>
              <a:gd name="connsiteY228" fmla="*/ 6491195 h 6858000"/>
              <a:gd name="connsiteX229" fmla="*/ 2473627 w 13533620"/>
              <a:gd name="connsiteY229" fmla="*/ 6479296 h 6858000"/>
              <a:gd name="connsiteX230" fmla="*/ 2469695 w 13533620"/>
              <a:gd name="connsiteY230" fmla="*/ 6479699 h 6858000"/>
              <a:gd name="connsiteX231" fmla="*/ 2461627 w 13533620"/>
              <a:gd name="connsiteY231" fmla="*/ 6471733 h 6858000"/>
              <a:gd name="connsiteX232" fmla="*/ 2461627 w 13533620"/>
              <a:gd name="connsiteY232" fmla="*/ 6450758 h 6858000"/>
              <a:gd name="connsiteX233" fmla="*/ 2473627 w 13533620"/>
              <a:gd name="connsiteY233" fmla="*/ 6450758 h 6858000"/>
              <a:gd name="connsiteX234" fmla="*/ 2473627 w 13533620"/>
              <a:gd name="connsiteY234" fmla="*/ 6438859 h 6858000"/>
              <a:gd name="connsiteX235" fmla="*/ 2461627 w 13533620"/>
              <a:gd name="connsiteY235" fmla="*/ 6438859 h 6858000"/>
              <a:gd name="connsiteX236" fmla="*/ 2483609 w 13533620"/>
              <a:gd name="connsiteY236" fmla="*/ 6420305 h 6858000"/>
              <a:gd name="connsiteX237" fmla="*/ 2483609 w 13533620"/>
              <a:gd name="connsiteY237" fmla="*/ 6490893 h 6858000"/>
              <a:gd name="connsiteX238" fmla="*/ 2497626 w 13533620"/>
              <a:gd name="connsiteY238" fmla="*/ 6490893 h 6858000"/>
              <a:gd name="connsiteX239" fmla="*/ 2497626 w 13533620"/>
              <a:gd name="connsiteY239" fmla="*/ 6459733 h 6858000"/>
              <a:gd name="connsiteX240" fmla="*/ 2507206 w 13533620"/>
              <a:gd name="connsiteY240" fmla="*/ 6449750 h 6858000"/>
              <a:gd name="connsiteX241" fmla="*/ 2516181 w 13533620"/>
              <a:gd name="connsiteY241" fmla="*/ 6459229 h 6858000"/>
              <a:gd name="connsiteX242" fmla="*/ 2516181 w 13533620"/>
              <a:gd name="connsiteY242" fmla="*/ 6490893 h 6858000"/>
              <a:gd name="connsiteX243" fmla="*/ 2530198 w 13533620"/>
              <a:gd name="connsiteY243" fmla="*/ 6490893 h 6858000"/>
              <a:gd name="connsiteX244" fmla="*/ 2530198 w 13533620"/>
              <a:gd name="connsiteY244" fmla="*/ 6456708 h 6858000"/>
              <a:gd name="connsiteX245" fmla="*/ 2513256 w 13533620"/>
              <a:gd name="connsiteY245" fmla="*/ 6437447 h 6858000"/>
              <a:gd name="connsiteX246" fmla="*/ 2497626 w 13533620"/>
              <a:gd name="connsiteY246" fmla="*/ 6444809 h 6858000"/>
              <a:gd name="connsiteX247" fmla="*/ 2497626 w 13533620"/>
              <a:gd name="connsiteY247" fmla="*/ 6420305 h 6858000"/>
              <a:gd name="connsiteX248" fmla="*/ 1827396 w 13533620"/>
              <a:gd name="connsiteY248" fmla="*/ 6420305 h 6858000"/>
              <a:gd name="connsiteX249" fmla="*/ 1827396 w 13533620"/>
              <a:gd name="connsiteY249" fmla="*/ 6490893 h 6858000"/>
              <a:gd name="connsiteX250" fmla="*/ 1862287 w 13533620"/>
              <a:gd name="connsiteY250" fmla="*/ 6490893 h 6858000"/>
              <a:gd name="connsiteX251" fmla="*/ 1886187 w 13533620"/>
              <a:gd name="connsiteY251" fmla="*/ 6471229 h 6858000"/>
              <a:gd name="connsiteX252" fmla="*/ 1873884 w 13533620"/>
              <a:gd name="connsiteY252" fmla="*/ 6454691 h 6858000"/>
              <a:gd name="connsiteX253" fmla="*/ 1884372 w 13533620"/>
              <a:gd name="connsiteY253" fmla="*/ 6438960 h 6858000"/>
              <a:gd name="connsiteX254" fmla="*/ 1862187 w 13533620"/>
              <a:gd name="connsiteY254" fmla="*/ 6420305 h 6858000"/>
              <a:gd name="connsiteX255" fmla="*/ 2335880 w 13533620"/>
              <a:gd name="connsiteY255" fmla="*/ 6419094 h 6858000"/>
              <a:gd name="connsiteX256" fmla="*/ 2299980 w 13533620"/>
              <a:gd name="connsiteY256" fmla="*/ 6455800 h 6858000"/>
              <a:gd name="connsiteX257" fmla="*/ 2333661 w 13533620"/>
              <a:gd name="connsiteY257" fmla="*/ 6492405 h 6858000"/>
              <a:gd name="connsiteX258" fmla="*/ 2354233 w 13533620"/>
              <a:gd name="connsiteY258" fmla="*/ 6482624 h 6858000"/>
              <a:gd name="connsiteX259" fmla="*/ 2354233 w 13533620"/>
              <a:gd name="connsiteY259" fmla="*/ 6490893 h 6858000"/>
              <a:gd name="connsiteX260" fmla="*/ 2367846 w 13533620"/>
              <a:gd name="connsiteY260" fmla="*/ 6490893 h 6858000"/>
              <a:gd name="connsiteX261" fmla="*/ 2367846 w 13533620"/>
              <a:gd name="connsiteY261" fmla="*/ 6452977 h 6858000"/>
              <a:gd name="connsiteX262" fmla="*/ 2336182 w 13533620"/>
              <a:gd name="connsiteY262" fmla="*/ 6452977 h 6858000"/>
              <a:gd name="connsiteX263" fmla="*/ 2336182 w 13533620"/>
              <a:gd name="connsiteY263" fmla="*/ 6466489 h 6858000"/>
              <a:gd name="connsiteX264" fmla="*/ 2352922 w 13533620"/>
              <a:gd name="connsiteY264" fmla="*/ 6466489 h 6858000"/>
              <a:gd name="connsiteX265" fmla="*/ 2336082 w 13533620"/>
              <a:gd name="connsiteY265" fmla="*/ 6478086 h 6858000"/>
              <a:gd name="connsiteX266" fmla="*/ 2316014 w 13533620"/>
              <a:gd name="connsiteY266" fmla="*/ 6455800 h 6858000"/>
              <a:gd name="connsiteX267" fmla="*/ 2335880 w 13533620"/>
              <a:gd name="connsiteY267" fmla="*/ 6433414 h 6858000"/>
              <a:gd name="connsiteX268" fmla="*/ 2353628 w 13533620"/>
              <a:gd name="connsiteY268" fmla="*/ 6443699 h 6858000"/>
              <a:gd name="connsiteX269" fmla="*/ 2366334 w 13533620"/>
              <a:gd name="connsiteY269" fmla="*/ 6435229 h 6858000"/>
              <a:gd name="connsiteX270" fmla="*/ 2335880 w 13533620"/>
              <a:gd name="connsiteY270" fmla="*/ 6419094 h 6858000"/>
              <a:gd name="connsiteX271" fmla="*/ 2216741 w 13533620"/>
              <a:gd name="connsiteY271" fmla="*/ 6416674 h 6858000"/>
              <a:gd name="connsiteX272" fmla="*/ 2208371 w 13533620"/>
              <a:gd name="connsiteY272" fmla="*/ 6424943 h 6858000"/>
              <a:gd name="connsiteX273" fmla="*/ 2216741 w 13533620"/>
              <a:gd name="connsiteY273" fmla="*/ 6433313 h 6858000"/>
              <a:gd name="connsiteX274" fmla="*/ 2225111 w 13533620"/>
              <a:gd name="connsiteY274" fmla="*/ 6424943 h 6858000"/>
              <a:gd name="connsiteX275" fmla="*/ 2216741 w 13533620"/>
              <a:gd name="connsiteY275" fmla="*/ 6416674 h 6858000"/>
              <a:gd name="connsiteX276" fmla="*/ 1341620 w 13533620"/>
              <a:gd name="connsiteY276" fmla="*/ 786751 h 6858000"/>
              <a:gd name="connsiteX277" fmla="*/ 1813492 w 13533620"/>
              <a:gd name="connsiteY277" fmla="*/ 2680582 h 6858000"/>
              <a:gd name="connsiteX278" fmla="*/ 2144496 w 13533620"/>
              <a:gd name="connsiteY278" fmla="*/ 2879540 h 6858000"/>
              <a:gd name="connsiteX279" fmla="*/ 2199279 w 13533620"/>
              <a:gd name="connsiteY279" fmla="*/ 2865890 h 6858000"/>
              <a:gd name="connsiteX280" fmla="*/ 2246357 w 13533620"/>
              <a:gd name="connsiteY280" fmla="*/ 2862396 h 6858000"/>
              <a:gd name="connsiteX281" fmla="*/ 13533620 w 13533620"/>
              <a:gd name="connsiteY281" fmla="*/ 872148 h 6858000"/>
              <a:gd name="connsiteX282" fmla="*/ 13533620 w 13533620"/>
              <a:gd name="connsiteY282" fmla="*/ 6858000 h 6858000"/>
              <a:gd name="connsiteX283" fmla="*/ 1464375 w 13533620"/>
              <a:gd name="connsiteY283" fmla="*/ 6858000 h 6858000"/>
              <a:gd name="connsiteX284" fmla="*/ 1341620 w 13533620"/>
              <a:gd name="connsiteY284" fmla="*/ 6858000 h 6858000"/>
              <a:gd name="connsiteX285" fmla="*/ 0 w 13533620"/>
              <a:gd name="connsiteY285" fmla="*/ 6858000 h 6858000"/>
              <a:gd name="connsiteX286" fmla="*/ 0 w 13533620"/>
              <a:gd name="connsiteY286" fmla="*/ 5516563 h 6858000"/>
              <a:gd name="connsiteX287" fmla="*/ 1341620 w 13533620"/>
              <a:gd name="connsiteY287" fmla="*/ 5516563 h 6858000"/>
              <a:gd name="connsiteX288" fmla="*/ 1341620 w 13533620"/>
              <a:gd name="connsiteY288" fmla="*/ 0 h 6858000"/>
              <a:gd name="connsiteX289" fmla="*/ 1341621 w 13533620"/>
              <a:gd name="connsiteY289" fmla="*/ 0 h 6858000"/>
              <a:gd name="connsiteX290" fmla="*/ 1341620 w 13533620"/>
              <a:gd name="connsiteY290" fmla="*/ 7867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13533620" h="6858000">
                <a:moveTo>
                  <a:pt x="2034882" y="6562790"/>
                </a:moveTo>
                <a:cubicBezTo>
                  <a:pt x="2042872" y="6562790"/>
                  <a:pt x="2049409" y="6568497"/>
                  <a:pt x="2050862" y="6577940"/>
                </a:cubicBezTo>
                <a:lnTo>
                  <a:pt x="2018280" y="6577940"/>
                </a:lnTo>
                <a:cubicBezTo>
                  <a:pt x="2019837" y="6568705"/>
                  <a:pt x="2026270" y="6562790"/>
                  <a:pt x="2034882" y="6562790"/>
                </a:cubicBezTo>
                <a:close/>
                <a:moveTo>
                  <a:pt x="1910985" y="6562790"/>
                </a:moveTo>
                <a:cubicBezTo>
                  <a:pt x="1918975" y="6562790"/>
                  <a:pt x="1925512" y="6568497"/>
                  <a:pt x="1926965" y="6577940"/>
                </a:cubicBezTo>
                <a:lnTo>
                  <a:pt x="1894383" y="6577940"/>
                </a:lnTo>
                <a:cubicBezTo>
                  <a:pt x="1895940" y="6568705"/>
                  <a:pt x="1902373" y="6562790"/>
                  <a:pt x="1910985" y="6562790"/>
                </a:cubicBezTo>
                <a:close/>
                <a:moveTo>
                  <a:pt x="1947320" y="6556045"/>
                </a:moveTo>
                <a:lnTo>
                  <a:pt x="1947320" y="6608757"/>
                </a:lnTo>
                <a:lnTo>
                  <a:pt x="1956036" y="6608757"/>
                </a:lnTo>
                <a:lnTo>
                  <a:pt x="1956036" y="6556045"/>
                </a:lnTo>
                <a:close/>
                <a:moveTo>
                  <a:pt x="2034882" y="6554697"/>
                </a:moveTo>
                <a:cubicBezTo>
                  <a:pt x="2020148" y="6554697"/>
                  <a:pt x="2009149" y="6566318"/>
                  <a:pt x="2009149" y="6582401"/>
                </a:cubicBezTo>
                <a:cubicBezTo>
                  <a:pt x="2009149" y="6598381"/>
                  <a:pt x="2020355" y="6610106"/>
                  <a:pt x="2035401" y="6610106"/>
                </a:cubicBezTo>
                <a:cubicBezTo>
                  <a:pt x="2045155" y="6610106"/>
                  <a:pt x="2053664" y="6605437"/>
                  <a:pt x="2058022" y="6598485"/>
                </a:cubicBezTo>
                <a:lnTo>
                  <a:pt x="2051900" y="6593297"/>
                </a:lnTo>
                <a:cubicBezTo>
                  <a:pt x="2048579" y="6598692"/>
                  <a:pt x="2042665" y="6602013"/>
                  <a:pt x="2035401" y="6602013"/>
                </a:cubicBezTo>
                <a:cubicBezTo>
                  <a:pt x="2026166" y="6602013"/>
                  <a:pt x="2019318" y="6595268"/>
                  <a:pt x="2018176" y="6585203"/>
                </a:cubicBezTo>
                <a:lnTo>
                  <a:pt x="2059786" y="6585203"/>
                </a:lnTo>
                <a:cubicBezTo>
                  <a:pt x="2059890" y="6584165"/>
                  <a:pt x="2059993" y="6583024"/>
                  <a:pt x="2059993" y="6582090"/>
                </a:cubicBezTo>
                <a:cubicBezTo>
                  <a:pt x="2059993" y="6566629"/>
                  <a:pt x="2049409" y="6554697"/>
                  <a:pt x="2034882" y="6554697"/>
                </a:cubicBezTo>
                <a:close/>
                <a:moveTo>
                  <a:pt x="1910985" y="6554697"/>
                </a:moveTo>
                <a:cubicBezTo>
                  <a:pt x="1896251" y="6554697"/>
                  <a:pt x="1885252" y="6566318"/>
                  <a:pt x="1885252" y="6582401"/>
                </a:cubicBezTo>
                <a:cubicBezTo>
                  <a:pt x="1885252" y="6598381"/>
                  <a:pt x="1896458" y="6610106"/>
                  <a:pt x="1911504" y="6610106"/>
                </a:cubicBezTo>
                <a:cubicBezTo>
                  <a:pt x="1921258" y="6610106"/>
                  <a:pt x="1929767" y="6605437"/>
                  <a:pt x="1934125" y="6598485"/>
                </a:cubicBezTo>
                <a:lnTo>
                  <a:pt x="1928003" y="6593297"/>
                </a:lnTo>
                <a:cubicBezTo>
                  <a:pt x="1924682" y="6598692"/>
                  <a:pt x="1918768" y="6602013"/>
                  <a:pt x="1911504" y="6602013"/>
                </a:cubicBezTo>
                <a:cubicBezTo>
                  <a:pt x="1902269" y="6602013"/>
                  <a:pt x="1895421" y="6595268"/>
                  <a:pt x="1894279" y="6585203"/>
                </a:cubicBezTo>
                <a:lnTo>
                  <a:pt x="1935889" y="6585203"/>
                </a:lnTo>
                <a:cubicBezTo>
                  <a:pt x="1935993" y="6584165"/>
                  <a:pt x="1936096" y="6583024"/>
                  <a:pt x="1936096" y="6582090"/>
                </a:cubicBezTo>
                <a:cubicBezTo>
                  <a:pt x="1936096" y="6566629"/>
                  <a:pt x="1925512" y="6554697"/>
                  <a:pt x="1910985" y="6554697"/>
                </a:cubicBezTo>
                <a:close/>
                <a:moveTo>
                  <a:pt x="1985277" y="6541207"/>
                </a:moveTo>
                <a:lnTo>
                  <a:pt x="1976561" y="6544216"/>
                </a:lnTo>
                <a:lnTo>
                  <a:pt x="1976561" y="6556045"/>
                </a:lnTo>
                <a:lnTo>
                  <a:pt x="1966807" y="6556045"/>
                </a:lnTo>
                <a:lnTo>
                  <a:pt x="1966807" y="6563620"/>
                </a:lnTo>
                <a:lnTo>
                  <a:pt x="1976561" y="6563620"/>
                </a:lnTo>
                <a:lnTo>
                  <a:pt x="1976561" y="6593608"/>
                </a:lnTo>
                <a:cubicBezTo>
                  <a:pt x="1976561" y="6603881"/>
                  <a:pt x="1982164" y="6609899"/>
                  <a:pt x="1991918" y="6609899"/>
                </a:cubicBezTo>
                <a:cubicBezTo>
                  <a:pt x="1994720" y="6609899"/>
                  <a:pt x="1997210" y="6609484"/>
                  <a:pt x="1998974" y="6608757"/>
                </a:cubicBezTo>
                <a:lnTo>
                  <a:pt x="1998974" y="6600975"/>
                </a:lnTo>
                <a:cubicBezTo>
                  <a:pt x="1997418" y="6601598"/>
                  <a:pt x="1995654" y="6601909"/>
                  <a:pt x="1993993" y="6601909"/>
                </a:cubicBezTo>
                <a:cubicBezTo>
                  <a:pt x="1988182" y="6601909"/>
                  <a:pt x="1985277" y="6598692"/>
                  <a:pt x="1985277" y="6592778"/>
                </a:cubicBezTo>
                <a:lnTo>
                  <a:pt x="1985277" y="6563620"/>
                </a:lnTo>
                <a:lnTo>
                  <a:pt x="1998974" y="6563620"/>
                </a:lnTo>
                <a:lnTo>
                  <a:pt x="1998974" y="6556045"/>
                </a:lnTo>
                <a:lnTo>
                  <a:pt x="1985277" y="6556045"/>
                </a:lnTo>
                <a:close/>
                <a:moveTo>
                  <a:pt x="1851208" y="6534878"/>
                </a:moveTo>
                <a:cubicBezTo>
                  <a:pt x="1835540" y="6534878"/>
                  <a:pt x="1825993" y="6542867"/>
                  <a:pt x="1825993" y="6554800"/>
                </a:cubicBezTo>
                <a:cubicBezTo>
                  <a:pt x="1825993" y="6565799"/>
                  <a:pt x="1831908" y="6571921"/>
                  <a:pt x="1844671" y="6574723"/>
                </a:cubicBezTo>
                <a:lnTo>
                  <a:pt x="1853283" y="6576591"/>
                </a:lnTo>
                <a:cubicBezTo>
                  <a:pt x="1861896" y="6578562"/>
                  <a:pt x="1866565" y="6582401"/>
                  <a:pt x="1866565" y="6589354"/>
                </a:cubicBezTo>
                <a:cubicBezTo>
                  <a:pt x="1866565" y="6597032"/>
                  <a:pt x="1860443" y="6601701"/>
                  <a:pt x="1849340" y="6601701"/>
                </a:cubicBezTo>
                <a:cubicBezTo>
                  <a:pt x="1841662" y="6601701"/>
                  <a:pt x="1833879" y="6599107"/>
                  <a:pt x="1827238" y="6593815"/>
                </a:cubicBezTo>
                <a:lnTo>
                  <a:pt x="1827238" y="6603569"/>
                </a:lnTo>
                <a:cubicBezTo>
                  <a:pt x="1833361" y="6607720"/>
                  <a:pt x="1841454" y="6610003"/>
                  <a:pt x="1849340" y="6610003"/>
                </a:cubicBezTo>
                <a:cubicBezTo>
                  <a:pt x="1865735" y="6610003"/>
                  <a:pt x="1875904" y="6602117"/>
                  <a:pt x="1875904" y="6589042"/>
                </a:cubicBezTo>
                <a:cubicBezTo>
                  <a:pt x="1875904" y="6577732"/>
                  <a:pt x="1869574" y="6570780"/>
                  <a:pt x="1856085" y="6567771"/>
                </a:cubicBezTo>
                <a:lnTo>
                  <a:pt x="1847472" y="6565799"/>
                </a:lnTo>
                <a:cubicBezTo>
                  <a:pt x="1838964" y="6563828"/>
                  <a:pt x="1835436" y="6560196"/>
                  <a:pt x="1835436" y="6554178"/>
                </a:cubicBezTo>
                <a:cubicBezTo>
                  <a:pt x="1835436" y="6547433"/>
                  <a:pt x="1841350" y="6543179"/>
                  <a:pt x="1851208" y="6543179"/>
                </a:cubicBezTo>
                <a:cubicBezTo>
                  <a:pt x="1858783" y="6543179"/>
                  <a:pt x="1866357" y="6545669"/>
                  <a:pt x="1872583" y="6551065"/>
                </a:cubicBezTo>
                <a:lnTo>
                  <a:pt x="1872687" y="6541311"/>
                </a:lnTo>
                <a:cubicBezTo>
                  <a:pt x="1866254" y="6536849"/>
                  <a:pt x="1858056" y="6534878"/>
                  <a:pt x="1851208" y="6534878"/>
                </a:cubicBezTo>
                <a:close/>
                <a:moveTo>
                  <a:pt x="1951678" y="6534151"/>
                </a:moveTo>
                <a:cubicBezTo>
                  <a:pt x="1948254" y="6534151"/>
                  <a:pt x="1945659" y="6536849"/>
                  <a:pt x="1945659" y="6540170"/>
                </a:cubicBezTo>
                <a:cubicBezTo>
                  <a:pt x="1945659" y="6543594"/>
                  <a:pt x="1948254" y="6546188"/>
                  <a:pt x="1951678" y="6546188"/>
                </a:cubicBezTo>
                <a:cubicBezTo>
                  <a:pt x="1955102" y="6546188"/>
                  <a:pt x="1957696" y="6543594"/>
                  <a:pt x="1957696" y="6540170"/>
                </a:cubicBezTo>
                <a:cubicBezTo>
                  <a:pt x="1957696" y="6536849"/>
                  <a:pt x="1955102" y="6534151"/>
                  <a:pt x="1951678" y="6534151"/>
                </a:cubicBezTo>
                <a:close/>
                <a:moveTo>
                  <a:pt x="1842523" y="6461548"/>
                </a:moveTo>
                <a:lnTo>
                  <a:pt x="1861077" y="6461548"/>
                </a:lnTo>
                <a:cubicBezTo>
                  <a:pt x="1867027" y="6461548"/>
                  <a:pt x="1870455" y="6464573"/>
                  <a:pt x="1870455" y="6469515"/>
                </a:cubicBezTo>
                <a:cubicBezTo>
                  <a:pt x="1870455" y="6474657"/>
                  <a:pt x="1867027" y="6477582"/>
                  <a:pt x="1861077" y="6477582"/>
                </a:cubicBezTo>
                <a:lnTo>
                  <a:pt x="1842523" y="6477582"/>
                </a:lnTo>
                <a:close/>
                <a:moveTo>
                  <a:pt x="2404464" y="6451061"/>
                </a:moveTo>
                <a:cubicBezTo>
                  <a:pt x="2412128" y="6451061"/>
                  <a:pt x="2417573" y="6457010"/>
                  <a:pt x="2417573" y="6464876"/>
                </a:cubicBezTo>
                <a:cubicBezTo>
                  <a:pt x="2417573" y="6472741"/>
                  <a:pt x="2412128" y="6478691"/>
                  <a:pt x="2404464" y="6478691"/>
                </a:cubicBezTo>
                <a:cubicBezTo>
                  <a:pt x="2396901" y="6478691"/>
                  <a:pt x="2391455" y="6472741"/>
                  <a:pt x="2391455" y="6464876"/>
                </a:cubicBezTo>
                <a:cubicBezTo>
                  <a:pt x="2391455" y="6457010"/>
                  <a:pt x="2396901" y="6451061"/>
                  <a:pt x="2404464" y="6451061"/>
                </a:cubicBezTo>
                <a:close/>
                <a:moveTo>
                  <a:pt x="2567115" y="6450960"/>
                </a:moveTo>
                <a:cubicBezTo>
                  <a:pt x="2574678" y="6450960"/>
                  <a:pt x="2580224" y="6457010"/>
                  <a:pt x="2580224" y="6464876"/>
                </a:cubicBezTo>
                <a:cubicBezTo>
                  <a:pt x="2580224" y="6472741"/>
                  <a:pt x="2574678" y="6478792"/>
                  <a:pt x="2567115" y="6478792"/>
                </a:cubicBezTo>
                <a:cubicBezTo>
                  <a:pt x="2559552" y="6478792"/>
                  <a:pt x="2554006" y="6472741"/>
                  <a:pt x="2554006" y="6464876"/>
                </a:cubicBezTo>
                <a:cubicBezTo>
                  <a:pt x="2554006" y="6457010"/>
                  <a:pt x="2559552" y="6450960"/>
                  <a:pt x="2567115" y="6450960"/>
                </a:cubicBezTo>
                <a:close/>
                <a:moveTo>
                  <a:pt x="2261581" y="6450960"/>
                </a:moveTo>
                <a:cubicBezTo>
                  <a:pt x="2269144" y="6450960"/>
                  <a:pt x="2274690" y="6457010"/>
                  <a:pt x="2274690" y="6464876"/>
                </a:cubicBezTo>
                <a:cubicBezTo>
                  <a:pt x="2274690" y="6472741"/>
                  <a:pt x="2269144" y="6478792"/>
                  <a:pt x="2261581" y="6478792"/>
                </a:cubicBezTo>
                <a:cubicBezTo>
                  <a:pt x="2254018" y="6478792"/>
                  <a:pt x="2248472" y="6472741"/>
                  <a:pt x="2248472" y="6464876"/>
                </a:cubicBezTo>
                <a:cubicBezTo>
                  <a:pt x="2248472" y="6457010"/>
                  <a:pt x="2254018" y="6450960"/>
                  <a:pt x="2261581" y="6450960"/>
                </a:cubicBezTo>
                <a:close/>
                <a:moveTo>
                  <a:pt x="1922935" y="6450960"/>
                </a:moveTo>
                <a:cubicBezTo>
                  <a:pt x="1930498" y="6450960"/>
                  <a:pt x="1936044" y="6457010"/>
                  <a:pt x="1936044" y="6464876"/>
                </a:cubicBezTo>
                <a:cubicBezTo>
                  <a:pt x="1936044" y="6472741"/>
                  <a:pt x="1930498" y="6478792"/>
                  <a:pt x="1922935" y="6478792"/>
                </a:cubicBezTo>
                <a:cubicBezTo>
                  <a:pt x="1915372" y="6478792"/>
                  <a:pt x="1909826" y="6472741"/>
                  <a:pt x="1909826" y="6464876"/>
                </a:cubicBezTo>
                <a:cubicBezTo>
                  <a:pt x="1909826" y="6457010"/>
                  <a:pt x="1915372" y="6450960"/>
                  <a:pt x="1922935" y="6450960"/>
                </a:cubicBezTo>
                <a:close/>
                <a:moveTo>
                  <a:pt x="2630119" y="6450153"/>
                </a:moveTo>
                <a:cubicBezTo>
                  <a:pt x="2635666" y="6450153"/>
                  <a:pt x="2640002" y="6452977"/>
                  <a:pt x="2641515" y="6458926"/>
                </a:cubicBezTo>
                <a:lnTo>
                  <a:pt x="2618926" y="6458926"/>
                </a:lnTo>
                <a:cubicBezTo>
                  <a:pt x="2620438" y="6453380"/>
                  <a:pt x="2624472" y="6450153"/>
                  <a:pt x="2630119" y="6450153"/>
                </a:cubicBezTo>
                <a:close/>
                <a:moveTo>
                  <a:pt x="2115378" y="6450153"/>
                </a:moveTo>
                <a:cubicBezTo>
                  <a:pt x="2120924" y="6450153"/>
                  <a:pt x="2125260" y="6452977"/>
                  <a:pt x="2126773" y="6458926"/>
                </a:cubicBezTo>
                <a:lnTo>
                  <a:pt x="2104184" y="6458926"/>
                </a:lnTo>
                <a:cubicBezTo>
                  <a:pt x="2105697" y="6453380"/>
                  <a:pt x="2109731" y="6450153"/>
                  <a:pt x="2115378" y="6450153"/>
                </a:cubicBezTo>
                <a:close/>
                <a:moveTo>
                  <a:pt x="2209682" y="6438859"/>
                </a:moveTo>
                <a:lnTo>
                  <a:pt x="2209682" y="6490893"/>
                </a:lnTo>
                <a:lnTo>
                  <a:pt x="2223699" y="6490893"/>
                </a:lnTo>
                <a:lnTo>
                  <a:pt x="2223699" y="6438859"/>
                </a:lnTo>
                <a:close/>
                <a:moveTo>
                  <a:pt x="2693263" y="6437851"/>
                </a:moveTo>
                <a:cubicBezTo>
                  <a:pt x="2684691" y="6437851"/>
                  <a:pt x="2679952" y="6442288"/>
                  <a:pt x="2678237" y="6448136"/>
                </a:cubicBezTo>
                <a:lnTo>
                  <a:pt x="2678237" y="6438859"/>
                </a:lnTo>
                <a:lnTo>
                  <a:pt x="2664220" y="6438859"/>
                </a:lnTo>
                <a:lnTo>
                  <a:pt x="2664220" y="6490893"/>
                </a:lnTo>
                <a:lnTo>
                  <a:pt x="2678237" y="6490893"/>
                </a:lnTo>
                <a:lnTo>
                  <a:pt x="2678237" y="6462557"/>
                </a:lnTo>
                <a:cubicBezTo>
                  <a:pt x="2678237" y="6455599"/>
                  <a:pt x="2681162" y="6452674"/>
                  <a:pt x="2691649" y="6452674"/>
                </a:cubicBezTo>
                <a:lnTo>
                  <a:pt x="2694170" y="6452674"/>
                </a:lnTo>
                <a:lnTo>
                  <a:pt x="2694170" y="6437851"/>
                </a:lnTo>
                <a:close/>
                <a:moveTo>
                  <a:pt x="1991889" y="6437851"/>
                </a:moveTo>
                <a:cubicBezTo>
                  <a:pt x="1983318" y="6437851"/>
                  <a:pt x="1978578" y="6442288"/>
                  <a:pt x="1976864" y="6448136"/>
                </a:cubicBezTo>
                <a:lnTo>
                  <a:pt x="1976864" y="6438859"/>
                </a:lnTo>
                <a:lnTo>
                  <a:pt x="1962847" y="6438859"/>
                </a:lnTo>
                <a:lnTo>
                  <a:pt x="1962847" y="6490893"/>
                </a:lnTo>
                <a:lnTo>
                  <a:pt x="1976864" y="6490893"/>
                </a:lnTo>
                <a:lnTo>
                  <a:pt x="1976864" y="6462557"/>
                </a:lnTo>
                <a:cubicBezTo>
                  <a:pt x="1976864" y="6455599"/>
                  <a:pt x="1979788" y="6452674"/>
                  <a:pt x="1990276" y="6452674"/>
                </a:cubicBezTo>
                <a:lnTo>
                  <a:pt x="1992797" y="6452674"/>
                </a:lnTo>
                <a:lnTo>
                  <a:pt x="1992797" y="6437851"/>
                </a:lnTo>
                <a:close/>
                <a:moveTo>
                  <a:pt x="2630119" y="6437447"/>
                </a:moveTo>
                <a:cubicBezTo>
                  <a:pt x="2615094" y="6437447"/>
                  <a:pt x="2604203" y="6449044"/>
                  <a:pt x="2604203" y="6464876"/>
                </a:cubicBezTo>
                <a:cubicBezTo>
                  <a:pt x="2604203" y="6480708"/>
                  <a:pt x="2615598" y="6492405"/>
                  <a:pt x="2631329" y="6492405"/>
                </a:cubicBezTo>
                <a:cubicBezTo>
                  <a:pt x="2640708" y="6492405"/>
                  <a:pt x="2650086" y="6487565"/>
                  <a:pt x="2654321" y="6480607"/>
                </a:cubicBezTo>
                <a:lnTo>
                  <a:pt x="2644842" y="6472540"/>
                </a:lnTo>
                <a:cubicBezTo>
                  <a:pt x="2642220" y="6476977"/>
                  <a:pt x="2636976" y="6479699"/>
                  <a:pt x="2631329" y="6479699"/>
                </a:cubicBezTo>
                <a:cubicBezTo>
                  <a:pt x="2624371" y="6479699"/>
                  <a:pt x="2620035" y="6474960"/>
                  <a:pt x="2618724" y="6468909"/>
                </a:cubicBezTo>
                <a:lnTo>
                  <a:pt x="2655733" y="6468909"/>
                </a:lnTo>
                <a:cubicBezTo>
                  <a:pt x="2655935" y="6467498"/>
                  <a:pt x="2656136" y="6465783"/>
                  <a:pt x="2656136" y="6464271"/>
                </a:cubicBezTo>
                <a:cubicBezTo>
                  <a:pt x="2656136" y="6449548"/>
                  <a:pt x="2646153" y="6437447"/>
                  <a:pt x="2630119" y="6437447"/>
                </a:cubicBezTo>
                <a:close/>
                <a:moveTo>
                  <a:pt x="2563989" y="6437447"/>
                </a:moveTo>
                <a:cubicBezTo>
                  <a:pt x="2550778" y="6437447"/>
                  <a:pt x="2539484" y="6448943"/>
                  <a:pt x="2539484" y="6464876"/>
                </a:cubicBezTo>
                <a:cubicBezTo>
                  <a:pt x="2539484" y="6480909"/>
                  <a:pt x="2550778" y="6492405"/>
                  <a:pt x="2563989" y="6492405"/>
                </a:cubicBezTo>
                <a:cubicBezTo>
                  <a:pt x="2571653" y="6492405"/>
                  <a:pt x="2576997" y="6489178"/>
                  <a:pt x="2580224" y="6483430"/>
                </a:cubicBezTo>
                <a:lnTo>
                  <a:pt x="2580224" y="6490893"/>
                </a:lnTo>
                <a:lnTo>
                  <a:pt x="2594241" y="6490893"/>
                </a:lnTo>
                <a:lnTo>
                  <a:pt x="2594241" y="6438859"/>
                </a:lnTo>
                <a:lnTo>
                  <a:pt x="2580224" y="6438859"/>
                </a:lnTo>
                <a:lnTo>
                  <a:pt x="2580224" y="6446422"/>
                </a:lnTo>
                <a:cubicBezTo>
                  <a:pt x="2576997" y="6440674"/>
                  <a:pt x="2571653" y="6437447"/>
                  <a:pt x="2563989" y="6437447"/>
                </a:cubicBezTo>
                <a:close/>
                <a:moveTo>
                  <a:pt x="2404464" y="6437447"/>
                </a:moveTo>
                <a:cubicBezTo>
                  <a:pt x="2388833" y="6437447"/>
                  <a:pt x="2376934" y="6448943"/>
                  <a:pt x="2376934" y="6464876"/>
                </a:cubicBezTo>
                <a:cubicBezTo>
                  <a:pt x="2376934" y="6480809"/>
                  <a:pt x="2388833" y="6492304"/>
                  <a:pt x="2404464" y="6492304"/>
                </a:cubicBezTo>
                <a:cubicBezTo>
                  <a:pt x="2420195" y="6492304"/>
                  <a:pt x="2432094" y="6480809"/>
                  <a:pt x="2432094" y="6464876"/>
                </a:cubicBezTo>
                <a:cubicBezTo>
                  <a:pt x="2432094" y="6448943"/>
                  <a:pt x="2420195" y="6437447"/>
                  <a:pt x="2404464" y="6437447"/>
                </a:cubicBezTo>
                <a:close/>
                <a:moveTo>
                  <a:pt x="2258455" y="6437447"/>
                </a:moveTo>
                <a:cubicBezTo>
                  <a:pt x="2245245" y="6437447"/>
                  <a:pt x="2233951" y="6448943"/>
                  <a:pt x="2233951" y="6464876"/>
                </a:cubicBezTo>
                <a:cubicBezTo>
                  <a:pt x="2233951" y="6480909"/>
                  <a:pt x="2245245" y="6492405"/>
                  <a:pt x="2258455" y="6492405"/>
                </a:cubicBezTo>
                <a:cubicBezTo>
                  <a:pt x="2266119" y="6492405"/>
                  <a:pt x="2271463" y="6489178"/>
                  <a:pt x="2274690" y="6483430"/>
                </a:cubicBezTo>
                <a:lnTo>
                  <a:pt x="2274690" y="6490893"/>
                </a:lnTo>
                <a:lnTo>
                  <a:pt x="2288707" y="6490893"/>
                </a:lnTo>
                <a:lnTo>
                  <a:pt x="2288707" y="6438859"/>
                </a:lnTo>
                <a:lnTo>
                  <a:pt x="2274690" y="6438859"/>
                </a:lnTo>
                <a:lnTo>
                  <a:pt x="2274690" y="6446422"/>
                </a:lnTo>
                <a:cubicBezTo>
                  <a:pt x="2271463" y="6440674"/>
                  <a:pt x="2266119" y="6437447"/>
                  <a:pt x="2258455" y="6437447"/>
                </a:cubicBezTo>
                <a:close/>
                <a:moveTo>
                  <a:pt x="2180631" y="6437447"/>
                </a:moveTo>
                <a:cubicBezTo>
                  <a:pt x="2172463" y="6437447"/>
                  <a:pt x="2167320" y="6441178"/>
                  <a:pt x="2165001" y="6444809"/>
                </a:cubicBezTo>
                <a:lnTo>
                  <a:pt x="2165001" y="6438859"/>
                </a:lnTo>
                <a:lnTo>
                  <a:pt x="2150984" y="6438859"/>
                </a:lnTo>
                <a:lnTo>
                  <a:pt x="2150984" y="6490893"/>
                </a:lnTo>
                <a:lnTo>
                  <a:pt x="2165001" y="6490893"/>
                </a:lnTo>
                <a:lnTo>
                  <a:pt x="2165001" y="6459733"/>
                </a:lnTo>
                <a:cubicBezTo>
                  <a:pt x="2165001" y="6453077"/>
                  <a:pt x="2168933" y="6449750"/>
                  <a:pt x="2174581" y="6449750"/>
                </a:cubicBezTo>
                <a:cubicBezTo>
                  <a:pt x="2180429" y="6449750"/>
                  <a:pt x="2183555" y="6453582"/>
                  <a:pt x="2183555" y="6459229"/>
                </a:cubicBezTo>
                <a:lnTo>
                  <a:pt x="2183555" y="6490893"/>
                </a:lnTo>
                <a:lnTo>
                  <a:pt x="2197572" y="6490893"/>
                </a:lnTo>
                <a:lnTo>
                  <a:pt x="2197572" y="6456708"/>
                </a:lnTo>
                <a:cubicBezTo>
                  <a:pt x="2197572" y="6443195"/>
                  <a:pt x="2190009" y="6437447"/>
                  <a:pt x="2180631" y="6437447"/>
                </a:cubicBezTo>
                <a:close/>
                <a:moveTo>
                  <a:pt x="2115378" y="6437447"/>
                </a:moveTo>
                <a:cubicBezTo>
                  <a:pt x="2100352" y="6437447"/>
                  <a:pt x="2089462" y="6449044"/>
                  <a:pt x="2089462" y="6464876"/>
                </a:cubicBezTo>
                <a:cubicBezTo>
                  <a:pt x="2089462" y="6480708"/>
                  <a:pt x="2100857" y="6492405"/>
                  <a:pt x="2116588" y="6492405"/>
                </a:cubicBezTo>
                <a:cubicBezTo>
                  <a:pt x="2125966" y="6492405"/>
                  <a:pt x="2135344" y="6487565"/>
                  <a:pt x="2139580" y="6480607"/>
                </a:cubicBezTo>
                <a:lnTo>
                  <a:pt x="2130100" y="6472540"/>
                </a:lnTo>
                <a:cubicBezTo>
                  <a:pt x="2127479" y="6476977"/>
                  <a:pt x="2122235" y="6479699"/>
                  <a:pt x="2116588" y="6479699"/>
                </a:cubicBezTo>
                <a:cubicBezTo>
                  <a:pt x="2109630" y="6479699"/>
                  <a:pt x="2105294" y="6474960"/>
                  <a:pt x="2103983" y="6468909"/>
                </a:cubicBezTo>
                <a:lnTo>
                  <a:pt x="2140991" y="6468909"/>
                </a:lnTo>
                <a:cubicBezTo>
                  <a:pt x="2141193" y="6467498"/>
                  <a:pt x="2141395" y="6465783"/>
                  <a:pt x="2141395" y="6464271"/>
                </a:cubicBezTo>
                <a:cubicBezTo>
                  <a:pt x="2141395" y="6449548"/>
                  <a:pt x="2131412" y="6437447"/>
                  <a:pt x="2115378" y="6437447"/>
                </a:cubicBezTo>
                <a:close/>
                <a:moveTo>
                  <a:pt x="2031022" y="6437447"/>
                </a:moveTo>
                <a:cubicBezTo>
                  <a:pt x="2023055" y="6437447"/>
                  <a:pt x="2018417" y="6441078"/>
                  <a:pt x="2015996" y="6444809"/>
                </a:cubicBezTo>
                <a:lnTo>
                  <a:pt x="2015996" y="6438859"/>
                </a:lnTo>
                <a:lnTo>
                  <a:pt x="2001980" y="6438859"/>
                </a:lnTo>
                <a:lnTo>
                  <a:pt x="2001980" y="6490893"/>
                </a:lnTo>
                <a:lnTo>
                  <a:pt x="2015996" y="6490893"/>
                </a:lnTo>
                <a:lnTo>
                  <a:pt x="2015996" y="6460036"/>
                </a:lnTo>
                <a:cubicBezTo>
                  <a:pt x="2015996" y="6453077"/>
                  <a:pt x="2019526" y="6449750"/>
                  <a:pt x="2024971" y="6449750"/>
                </a:cubicBezTo>
                <a:cubicBezTo>
                  <a:pt x="2030719" y="6449750"/>
                  <a:pt x="2033543" y="6453683"/>
                  <a:pt x="2033543" y="6459632"/>
                </a:cubicBezTo>
                <a:lnTo>
                  <a:pt x="2033543" y="6490893"/>
                </a:lnTo>
                <a:lnTo>
                  <a:pt x="2047459" y="6490893"/>
                </a:lnTo>
                <a:lnTo>
                  <a:pt x="2047459" y="6458523"/>
                </a:lnTo>
                <a:cubicBezTo>
                  <a:pt x="2047459" y="6453178"/>
                  <a:pt x="2051190" y="6449750"/>
                  <a:pt x="2056535" y="6449750"/>
                </a:cubicBezTo>
                <a:cubicBezTo>
                  <a:pt x="2062182" y="6449750"/>
                  <a:pt x="2065106" y="6453582"/>
                  <a:pt x="2065106" y="6459632"/>
                </a:cubicBezTo>
                <a:lnTo>
                  <a:pt x="2065106" y="6490893"/>
                </a:lnTo>
                <a:lnTo>
                  <a:pt x="2079123" y="6490893"/>
                </a:lnTo>
                <a:lnTo>
                  <a:pt x="2079123" y="6457010"/>
                </a:lnTo>
                <a:cubicBezTo>
                  <a:pt x="2079123" y="6443296"/>
                  <a:pt x="2071762" y="6437447"/>
                  <a:pt x="2061173" y="6437447"/>
                </a:cubicBezTo>
                <a:cubicBezTo>
                  <a:pt x="2054417" y="6437447"/>
                  <a:pt x="2048971" y="6439968"/>
                  <a:pt x="2045140" y="6445716"/>
                </a:cubicBezTo>
                <a:cubicBezTo>
                  <a:pt x="2042215" y="6439968"/>
                  <a:pt x="2036971" y="6437447"/>
                  <a:pt x="2031022" y="6437447"/>
                </a:cubicBezTo>
                <a:close/>
                <a:moveTo>
                  <a:pt x="1919809" y="6437447"/>
                </a:moveTo>
                <a:cubicBezTo>
                  <a:pt x="1906599" y="6437447"/>
                  <a:pt x="1895305" y="6448943"/>
                  <a:pt x="1895305" y="6464876"/>
                </a:cubicBezTo>
                <a:cubicBezTo>
                  <a:pt x="1895305" y="6480909"/>
                  <a:pt x="1906599" y="6492405"/>
                  <a:pt x="1919809" y="6492405"/>
                </a:cubicBezTo>
                <a:cubicBezTo>
                  <a:pt x="1927473" y="6492405"/>
                  <a:pt x="1932817" y="6489178"/>
                  <a:pt x="1936044" y="6483430"/>
                </a:cubicBezTo>
                <a:lnTo>
                  <a:pt x="1936044" y="6490893"/>
                </a:lnTo>
                <a:lnTo>
                  <a:pt x="1950061" y="6490893"/>
                </a:lnTo>
                <a:lnTo>
                  <a:pt x="1950061" y="6438859"/>
                </a:lnTo>
                <a:lnTo>
                  <a:pt x="1936044" y="6438859"/>
                </a:lnTo>
                <a:lnTo>
                  <a:pt x="1936044" y="6446422"/>
                </a:lnTo>
                <a:cubicBezTo>
                  <a:pt x="1932817" y="6440674"/>
                  <a:pt x="1927473" y="6437447"/>
                  <a:pt x="1919809" y="6437447"/>
                </a:cubicBezTo>
                <a:close/>
                <a:moveTo>
                  <a:pt x="1842523" y="6433615"/>
                </a:moveTo>
                <a:lnTo>
                  <a:pt x="1860069" y="6433615"/>
                </a:lnTo>
                <a:cubicBezTo>
                  <a:pt x="1865615" y="6433615"/>
                  <a:pt x="1868741" y="6436338"/>
                  <a:pt x="1868741" y="6441078"/>
                </a:cubicBezTo>
                <a:cubicBezTo>
                  <a:pt x="1868741" y="6445716"/>
                  <a:pt x="1865615" y="6448439"/>
                  <a:pt x="1860069" y="6448439"/>
                </a:cubicBezTo>
                <a:lnTo>
                  <a:pt x="1842523" y="6448439"/>
                </a:lnTo>
                <a:close/>
                <a:moveTo>
                  <a:pt x="2461627" y="6423632"/>
                </a:moveTo>
                <a:lnTo>
                  <a:pt x="2447610" y="6427666"/>
                </a:lnTo>
                <a:lnTo>
                  <a:pt x="2447610" y="6438859"/>
                </a:lnTo>
                <a:lnTo>
                  <a:pt x="2438837" y="6438859"/>
                </a:lnTo>
                <a:lnTo>
                  <a:pt x="2438837" y="6450758"/>
                </a:lnTo>
                <a:lnTo>
                  <a:pt x="2447610" y="6450758"/>
                </a:lnTo>
                <a:lnTo>
                  <a:pt x="2447610" y="6472943"/>
                </a:lnTo>
                <a:cubicBezTo>
                  <a:pt x="2447610" y="6485246"/>
                  <a:pt x="2454266" y="6492103"/>
                  <a:pt x="2465661" y="6492103"/>
                </a:cubicBezTo>
                <a:cubicBezTo>
                  <a:pt x="2468787" y="6492103"/>
                  <a:pt x="2471510" y="6491800"/>
                  <a:pt x="2473627" y="6491195"/>
                </a:cubicBezTo>
                <a:lnTo>
                  <a:pt x="2473627" y="6479296"/>
                </a:lnTo>
                <a:cubicBezTo>
                  <a:pt x="2472316" y="6479498"/>
                  <a:pt x="2470804" y="6479699"/>
                  <a:pt x="2469695" y="6479699"/>
                </a:cubicBezTo>
                <a:cubicBezTo>
                  <a:pt x="2464148" y="6479699"/>
                  <a:pt x="2461627" y="6476876"/>
                  <a:pt x="2461627" y="6471733"/>
                </a:cubicBezTo>
                <a:lnTo>
                  <a:pt x="2461627" y="6450758"/>
                </a:lnTo>
                <a:lnTo>
                  <a:pt x="2473627" y="6450758"/>
                </a:lnTo>
                <a:lnTo>
                  <a:pt x="2473627" y="6438859"/>
                </a:lnTo>
                <a:lnTo>
                  <a:pt x="2461627" y="6438859"/>
                </a:lnTo>
                <a:close/>
                <a:moveTo>
                  <a:pt x="2483609" y="6420305"/>
                </a:moveTo>
                <a:lnTo>
                  <a:pt x="2483609" y="6490893"/>
                </a:lnTo>
                <a:lnTo>
                  <a:pt x="2497626" y="6490893"/>
                </a:lnTo>
                <a:lnTo>
                  <a:pt x="2497626" y="6459733"/>
                </a:lnTo>
                <a:cubicBezTo>
                  <a:pt x="2497626" y="6453077"/>
                  <a:pt x="2501559" y="6449750"/>
                  <a:pt x="2507206" y="6449750"/>
                </a:cubicBezTo>
                <a:cubicBezTo>
                  <a:pt x="2513055" y="6449750"/>
                  <a:pt x="2516181" y="6453582"/>
                  <a:pt x="2516181" y="6459229"/>
                </a:cubicBezTo>
                <a:lnTo>
                  <a:pt x="2516181" y="6490893"/>
                </a:lnTo>
                <a:lnTo>
                  <a:pt x="2530198" y="6490893"/>
                </a:lnTo>
                <a:lnTo>
                  <a:pt x="2530198" y="6456708"/>
                </a:lnTo>
                <a:cubicBezTo>
                  <a:pt x="2530198" y="6443195"/>
                  <a:pt x="2522735" y="6437447"/>
                  <a:pt x="2513256" y="6437447"/>
                </a:cubicBezTo>
                <a:cubicBezTo>
                  <a:pt x="2505088" y="6437447"/>
                  <a:pt x="2499945" y="6441178"/>
                  <a:pt x="2497626" y="6444809"/>
                </a:cubicBezTo>
                <a:lnTo>
                  <a:pt x="2497626" y="6420305"/>
                </a:lnTo>
                <a:close/>
                <a:moveTo>
                  <a:pt x="1827396" y="6420305"/>
                </a:moveTo>
                <a:lnTo>
                  <a:pt x="1827396" y="6490893"/>
                </a:lnTo>
                <a:lnTo>
                  <a:pt x="1862287" y="6490893"/>
                </a:lnTo>
                <a:cubicBezTo>
                  <a:pt x="1877313" y="6490893"/>
                  <a:pt x="1886187" y="6483430"/>
                  <a:pt x="1886187" y="6471229"/>
                </a:cubicBezTo>
                <a:cubicBezTo>
                  <a:pt x="1886187" y="6463262"/>
                  <a:pt x="1881850" y="6457414"/>
                  <a:pt x="1873884" y="6454691"/>
                </a:cubicBezTo>
                <a:cubicBezTo>
                  <a:pt x="1880338" y="6452170"/>
                  <a:pt x="1884372" y="6446321"/>
                  <a:pt x="1884372" y="6438960"/>
                </a:cubicBezTo>
                <a:cubicBezTo>
                  <a:pt x="1884372" y="6427162"/>
                  <a:pt x="1876103" y="6420305"/>
                  <a:pt x="1862187" y="6420305"/>
                </a:cubicBezTo>
                <a:close/>
                <a:moveTo>
                  <a:pt x="2335880" y="6419094"/>
                </a:moveTo>
                <a:cubicBezTo>
                  <a:pt x="2315409" y="6419094"/>
                  <a:pt x="2299980" y="6434523"/>
                  <a:pt x="2299980" y="6455800"/>
                </a:cubicBezTo>
                <a:cubicBezTo>
                  <a:pt x="2299980" y="6477077"/>
                  <a:pt x="2314703" y="6492405"/>
                  <a:pt x="2333661" y="6492405"/>
                </a:cubicBezTo>
                <a:cubicBezTo>
                  <a:pt x="2342636" y="6492405"/>
                  <a:pt x="2349897" y="6488674"/>
                  <a:pt x="2354233" y="6482624"/>
                </a:cubicBezTo>
                <a:lnTo>
                  <a:pt x="2354233" y="6490893"/>
                </a:lnTo>
                <a:lnTo>
                  <a:pt x="2367846" y="6490893"/>
                </a:lnTo>
                <a:lnTo>
                  <a:pt x="2367846" y="6452977"/>
                </a:lnTo>
                <a:lnTo>
                  <a:pt x="2336182" y="6452977"/>
                </a:lnTo>
                <a:lnTo>
                  <a:pt x="2336182" y="6466489"/>
                </a:lnTo>
                <a:lnTo>
                  <a:pt x="2352922" y="6466489"/>
                </a:lnTo>
                <a:cubicBezTo>
                  <a:pt x="2350905" y="6473246"/>
                  <a:pt x="2344250" y="6478086"/>
                  <a:pt x="2336082" y="6478086"/>
                </a:cubicBezTo>
                <a:cubicBezTo>
                  <a:pt x="2324485" y="6478086"/>
                  <a:pt x="2316014" y="6468506"/>
                  <a:pt x="2316014" y="6455800"/>
                </a:cubicBezTo>
                <a:cubicBezTo>
                  <a:pt x="2316014" y="6442994"/>
                  <a:pt x="2324384" y="6433414"/>
                  <a:pt x="2335880" y="6433414"/>
                </a:cubicBezTo>
                <a:cubicBezTo>
                  <a:pt x="2344552" y="6433414"/>
                  <a:pt x="2350502" y="6437851"/>
                  <a:pt x="2353628" y="6443699"/>
                </a:cubicBezTo>
                <a:lnTo>
                  <a:pt x="2366334" y="6435229"/>
                </a:lnTo>
                <a:cubicBezTo>
                  <a:pt x="2361090" y="6424943"/>
                  <a:pt x="2349493" y="6419094"/>
                  <a:pt x="2335880" y="6419094"/>
                </a:cubicBezTo>
                <a:close/>
                <a:moveTo>
                  <a:pt x="2216741" y="6416674"/>
                </a:moveTo>
                <a:cubicBezTo>
                  <a:pt x="2212102" y="6416674"/>
                  <a:pt x="2208371" y="6420405"/>
                  <a:pt x="2208371" y="6424943"/>
                </a:cubicBezTo>
                <a:cubicBezTo>
                  <a:pt x="2208371" y="6429582"/>
                  <a:pt x="2212102" y="6433313"/>
                  <a:pt x="2216741" y="6433313"/>
                </a:cubicBezTo>
                <a:cubicBezTo>
                  <a:pt x="2221380" y="6433313"/>
                  <a:pt x="2225111" y="6429582"/>
                  <a:pt x="2225111" y="6424943"/>
                </a:cubicBezTo>
                <a:cubicBezTo>
                  <a:pt x="2225111" y="6420405"/>
                  <a:pt x="2221380" y="6416674"/>
                  <a:pt x="2216741" y="6416674"/>
                </a:cubicBezTo>
                <a:close/>
                <a:moveTo>
                  <a:pt x="1341620" y="786751"/>
                </a:moveTo>
                <a:lnTo>
                  <a:pt x="1813492" y="2680582"/>
                </a:lnTo>
                <a:cubicBezTo>
                  <a:pt x="1849956" y="2826927"/>
                  <a:pt x="1998152" y="2916005"/>
                  <a:pt x="2144496" y="2879540"/>
                </a:cubicBezTo>
                <a:lnTo>
                  <a:pt x="2199279" y="2865890"/>
                </a:lnTo>
                <a:lnTo>
                  <a:pt x="2246357" y="2862396"/>
                </a:lnTo>
                <a:lnTo>
                  <a:pt x="13533620" y="872148"/>
                </a:lnTo>
                <a:lnTo>
                  <a:pt x="13533620" y="6858000"/>
                </a:lnTo>
                <a:lnTo>
                  <a:pt x="1464375" y="6858000"/>
                </a:lnTo>
                <a:lnTo>
                  <a:pt x="1341620" y="6858000"/>
                </a:lnTo>
                <a:lnTo>
                  <a:pt x="0" y="6858000"/>
                </a:lnTo>
                <a:lnTo>
                  <a:pt x="0" y="5516563"/>
                </a:lnTo>
                <a:lnTo>
                  <a:pt x="1341620" y="5516563"/>
                </a:lnTo>
                <a:close/>
                <a:moveTo>
                  <a:pt x="1341620" y="0"/>
                </a:moveTo>
                <a:lnTo>
                  <a:pt x="1341621" y="0"/>
                </a:lnTo>
                <a:lnTo>
                  <a:pt x="1341620" y="7867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78CE0F3B-21A5-29F9-8829-0E10D7007F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93262 w 12192000"/>
              <a:gd name="connsiteY0" fmla="*/ 6562790 h 6858000"/>
              <a:gd name="connsiteX1" fmla="*/ 709242 w 12192000"/>
              <a:gd name="connsiteY1" fmla="*/ 6577940 h 6858000"/>
              <a:gd name="connsiteX2" fmla="*/ 676660 w 12192000"/>
              <a:gd name="connsiteY2" fmla="*/ 6577940 h 6858000"/>
              <a:gd name="connsiteX3" fmla="*/ 693262 w 12192000"/>
              <a:gd name="connsiteY3" fmla="*/ 6562790 h 6858000"/>
              <a:gd name="connsiteX4" fmla="*/ 569365 w 12192000"/>
              <a:gd name="connsiteY4" fmla="*/ 6562790 h 6858000"/>
              <a:gd name="connsiteX5" fmla="*/ 585345 w 12192000"/>
              <a:gd name="connsiteY5" fmla="*/ 6577940 h 6858000"/>
              <a:gd name="connsiteX6" fmla="*/ 552763 w 12192000"/>
              <a:gd name="connsiteY6" fmla="*/ 6577940 h 6858000"/>
              <a:gd name="connsiteX7" fmla="*/ 569365 w 12192000"/>
              <a:gd name="connsiteY7" fmla="*/ 6562790 h 6858000"/>
              <a:gd name="connsiteX8" fmla="*/ 605700 w 12192000"/>
              <a:gd name="connsiteY8" fmla="*/ 6556045 h 6858000"/>
              <a:gd name="connsiteX9" fmla="*/ 605700 w 12192000"/>
              <a:gd name="connsiteY9" fmla="*/ 6608757 h 6858000"/>
              <a:gd name="connsiteX10" fmla="*/ 614416 w 12192000"/>
              <a:gd name="connsiteY10" fmla="*/ 6608757 h 6858000"/>
              <a:gd name="connsiteX11" fmla="*/ 614416 w 12192000"/>
              <a:gd name="connsiteY11" fmla="*/ 6556045 h 6858000"/>
              <a:gd name="connsiteX12" fmla="*/ 693262 w 12192000"/>
              <a:gd name="connsiteY12" fmla="*/ 6554697 h 6858000"/>
              <a:gd name="connsiteX13" fmla="*/ 667529 w 12192000"/>
              <a:gd name="connsiteY13" fmla="*/ 6582401 h 6858000"/>
              <a:gd name="connsiteX14" fmla="*/ 693781 w 12192000"/>
              <a:gd name="connsiteY14" fmla="*/ 6610106 h 6858000"/>
              <a:gd name="connsiteX15" fmla="*/ 716402 w 12192000"/>
              <a:gd name="connsiteY15" fmla="*/ 6598485 h 6858000"/>
              <a:gd name="connsiteX16" fmla="*/ 710280 w 12192000"/>
              <a:gd name="connsiteY16" fmla="*/ 6593297 h 6858000"/>
              <a:gd name="connsiteX17" fmla="*/ 693781 w 12192000"/>
              <a:gd name="connsiteY17" fmla="*/ 6602013 h 6858000"/>
              <a:gd name="connsiteX18" fmla="*/ 676556 w 12192000"/>
              <a:gd name="connsiteY18" fmla="*/ 6585203 h 6858000"/>
              <a:gd name="connsiteX19" fmla="*/ 718166 w 12192000"/>
              <a:gd name="connsiteY19" fmla="*/ 6585203 h 6858000"/>
              <a:gd name="connsiteX20" fmla="*/ 718373 w 12192000"/>
              <a:gd name="connsiteY20" fmla="*/ 6582090 h 6858000"/>
              <a:gd name="connsiteX21" fmla="*/ 693262 w 12192000"/>
              <a:gd name="connsiteY21" fmla="*/ 6554697 h 6858000"/>
              <a:gd name="connsiteX22" fmla="*/ 569365 w 12192000"/>
              <a:gd name="connsiteY22" fmla="*/ 6554697 h 6858000"/>
              <a:gd name="connsiteX23" fmla="*/ 543632 w 12192000"/>
              <a:gd name="connsiteY23" fmla="*/ 6582401 h 6858000"/>
              <a:gd name="connsiteX24" fmla="*/ 569884 w 12192000"/>
              <a:gd name="connsiteY24" fmla="*/ 6610106 h 6858000"/>
              <a:gd name="connsiteX25" fmla="*/ 592505 w 12192000"/>
              <a:gd name="connsiteY25" fmla="*/ 6598485 h 6858000"/>
              <a:gd name="connsiteX26" fmla="*/ 586383 w 12192000"/>
              <a:gd name="connsiteY26" fmla="*/ 6593297 h 6858000"/>
              <a:gd name="connsiteX27" fmla="*/ 569884 w 12192000"/>
              <a:gd name="connsiteY27" fmla="*/ 6602013 h 6858000"/>
              <a:gd name="connsiteX28" fmla="*/ 552659 w 12192000"/>
              <a:gd name="connsiteY28" fmla="*/ 6585203 h 6858000"/>
              <a:gd name="connsiteX29" fmla="*/ 594269 w 12192000"/>
              <a:gd name="connsiteY29" fmla="*/ 6585203 h 6858000"/>
              <a:gd name="connsiteX30" fmla="*/ 594476 w 12192000"/>
              <a:gd name="connsiteY30" fmla="*/ 6582090 h 6858000"/>
              <a:gd name="connsiteX31" fmla="*/ 569365 w 12192000"/>
              <a:gd name="connsiteY31" fmla="*/ 6554697 h 6858000"/>
              <a:gd name="connsiteX32" fmla="*/ 643657 w 12192000"/>
              <a:gd name="connsiteY32" fmla="*/ 6541207 h 6858000"/>
              <a:gd name="connsiteX33" fmla="*/ 634941 w 12192000"/>
              <a:gd name="connsiteY33" fmla="*/ 6544216 h 6858000"/>
              <a:gd name="connsiteX34" fmla="*/ 634941 w 12192000"/>
              <a:gd name="connsiteY34" fmla="*/ 6556045 h 6858000"/>
              <a:gd name="connsiteX35" fmla="*/ 625187 w 12192000"/>
              <a:gd name="connsiteY35" fmla="*/ 6556045 h 6858000"/>
              <a:gd name="connsiteX36" fmla="*/ 625187 w 12192000"/>
              <a:gd name="connsiteY36" fmla="*/ 6563620 h 6858000"/>
              <a:gd name="connsiteX37" fmla="*/ 634941 w 12192000"/>
              <a:gd name="connsiteY37" fmla="*/ 6563620 h 6858000"/>
              <a:gd name="connsiteX38" fmla="*/ 634941 w 12192000"/>
              <a:gd name="connsiteY38" fmla="*/ 6593608 h 6858000"/>
              <a:gd name="connsiteX39" fmla="*/ 650298 w 12192000"/>
              <a:gd name="connsiteY39" fmla="*/ 6609899 h 6858000"/>
              <a:gd name="connsiteX40" fmla="*/ 657354 w 12192000"/>
              <a:gd name="connsiteY40" fmla="*/ 6608757 h 6858000"/>
              <a:gd name="connsiteX41" fmla="*/ 657354 w 12192000"/>
              <a:gd name="connsiteY41" fmla="*/ 6600975 h 6858000"/>
              <a:gd name="connsiteX42" fmla="*/ 652373 w 12192000"/>
              <a:gd name="connsiteY42" fmla="*/ 6601909 h 6858000"/>
              <a:gd name="connsiteX43" fmla="*/ 643657 w 12192000"/>
              <a:gd name="connsiteY43" fmla="*/ 6592778 h 6858000"/>
              <a:gd name="connsiteX44" fmla="*/ 643657 w 12192000"/>
              <a:gd name="connsiteY44" fmla="*/ 6563620 h 6858000"/>
              <a:gd name="connsiteX45" fmla="*/ 657354 w 12192000"/>
              <a:gd name="connsiteY45" fmla="*/ 6563620 h 6858000"/>
              <a:gd name="connsiteX46" fmla="*/ 657354 w 12192000"/>
              <a:gd name="connsiteY46" fmla="*/ 6556045 h 6858000"/>
              <a:gd name="connsiteX47" fmla="*/ 643657 w 12192000"/>
              <a:gd name="connsiteY47" fmla="*/ 6556045 h 6858000"/>
              <a:gd name="connsiteX48" fmla="*/ 509588 w 12192000"/>
              <a:gd name="connsiteY48" fmla="*/ 6534878 h 6858000"/>
              <a:gd name="connsiteX49" fmla="*/ 484373 w 12192000"/>
              <a:gd name="connsiteY49" fmla="*/ 6554800 h 6858000"/>
              <a:gd name="connsiteX50" fmla="*/ 503051 w 12192000"/>
              <a:gd name="connsiteY50" fmla="*/ 6574723 h 6858000"/>
              <a:gd name="connsiteX51" fmla="*/ 511663 w 12192000"/>
              <a:gd name="connsiteY51" fmla="*/ 6576591 h 6858000"/>
              <a:gd name="connsiteX52" fmla="*/ 524945 w 12192000"/>
              <a:gd name="connsiteY52" fmla="*/ 6589354 h 6858000"/>
              <a:gd name="connsiteX53" fmla="*/ 507720 w 12192000"/>
              <a:gd name="connsiteY53" fmla="*/ 6601701 h 6858000"/>
              <a:gd name="connsiteX54" fmla="*/ 485618 w 12192000"/>
              <a:gd name="connsiteY54" fmla="*/ 6593815 h 6858000"/>
              <a:gd name="connsiteX55" fmla="*/ 485618 w 12192000"/>
              <a:gd name="connsiteY55" fmla="*/ 6603569 h 6858000"/>
              <a:gd name="connsiteX56" fmla="*/ 507720 w 12192000"/>
              <a:gd name="connsiteY56" fmla="*/ 6610003 h 6858000"/>
              <a:gd name="connsiteX57" fmla="*/ 534284 w 12192000"/>
              <a:gd name="connsiteY57" fmla="*/ 6589042 h 6858000"/>
              <a:gd name="connsiteX58" fmla="*/ 514465 w 12192000"/>
              <a:gd name="connsiteY58" fmla="*/ 6567771 h 6858000"/>
              <a:gd name="connsiteX59" fmla="*/ 505852 w 12192000"/>
              <a:gd name="connsiteY59" fmla="*/ 6565799 h 6858000"/>
              <a:gd name="connsiteX60" fmla="*/ 493816 w 12192000"/>
              <a:gd name="connsiteY60" fmla="*/ 6554178 h 6858000"/>
              <a:gd name="connsiteX61" fmla="*/ 509588 w 12192000"/>
              <a:gd name="connsiteY61" fmla="*/ 6543179 h 6858000"/>
              <a:gd name="connsiteX62" fmla="*/ 530963 w 12192000"/>
              <a:gd name="connsiteY62" fmla="*/ 6551065 h 6858000"/>
              <a:gd name="connsiteX63" fmla="*/ 531067 w 12192000"/>
              <a:gd name="connsiteY63" fmla="*/ 6541311 h 6858000"/>
              <a:gd name="connsiteX64" fmla="*/ 509588 w 12192000"/>
              <a:gd name="connsiteY64" fmla="*/ 6534878 h 6858000"/>
              <a:gd name="connsiteX65" fmla="*/ 610058 w 12192000"/>
              <a:gd name="connsiteY65" fmla="*/ 6534151 h 6858000"/>
              <a:gd name="connsiteX66" fmla="*/ 604039 w 12192000"/>
              <a:gd name="connsiteY66" fmla="*/ 6540170 h 6858000"/>
              <a:gd name="connsiteX67" fmla="*/ 610058 w 12192000"/>
              <a:gd name="connsiteY67" fmla="*/ 6546188 h 6858000"/>
              <a:gd name="connsiteX68" fmla="*/ 616076 w 12192000"/>
              <a:gd name="connsiteY68" fmla="*/ 6540170 h 6858000"/>
              <a:gd name="connsiteX69" fmla="*/ 610058 w 12192000"/>
              <a:gd name="connsiteY69" fmla="*/ 6534151 h 6858000"/>
              <a:gd name="connsiteX70" fmla="*/ 500903 w 12192000"/>
              <a:gd name="connsiteY70" fmla="*/ 6461548 h 6858000"/>
              <a:gd name="connsiteX71" fmla="*/ 519457 w 12192000"/>
              <a:gd name="connsiteY71" fmla="*/ 6461548 h 6858000"/>
              <a:gd name="connsiteX72" fmla="*/ 528835 w 12192000"/>
              <a:gd name="connsiteY72" fmla="*/ 6469515 h 6858000"/>
              <a:gd name="connsiteX73" fmla="*/ 519457 w 12192000"/>
              <a:gd name="connsiteY73" fmla="*/ 6477582 h 6858000"/>
              <a:gd name="connsiteX74" fmla="*/ 500903 w 12192000"/>
              <a:gd name="connsiteY74" fmla="*/ 6477582 h 6858000"/>
              <a:gd name="connsiteX75" fmla="*/ 1062844 w 12192000"/>
              <a:gd name="connsiteY75" fmla="*/ 6451061 h 6858000"/>
              <a:gd name="connsiteX76" fmla="*/ 1075953 w 12192000"/>
              <a:gd name="connsiteY76" fmla="*/ 6464876 h 6858000"/>
              <a:gd name="connsiteX77" fmla="*/ 1062844 w 12192000"/>
              <a:gd name="connsiteY77" fmla="*/ 6478691 h 6858000"/>
              <a:gd name="connsiteX78" fmla="*/ 1049835 w 12192000"/>
              <a:gd name="connsiteY78" fmla="*/ 6464876 h 6858000"/>
              <a:gd name="connsiteX79" fmla="*/ 1062844 w 12192000"/>
              <a:gd name="connsiteY79" fmla="*/ 6451061 h 6858000"/>
              <a:gd name="connsiteX80" fmla="*/ 1225495 w 12192000"/>
              <a:gd name="connsiteY80" fmla="*/ 6450960 h 6858000"/>
              <a:gd name="connsiteX81" fmla="*/ 1238604 w 12192000"/>
              <a:gd name="connsiteY81" fmla="*/ 6464876 h 6858000"/>
              <a:gd name="connsiteX82" fmla="*/ 1225495 w 12192000"/>
              <a:gd name="connsiteY82" fmla="*/ 6478792 h 6858000"/>
              <a:gd name="connsiteX83" fmla="*/ 1212386 w 12192000"/>
              <a:gd name="connsiteY83" fmla="*/ 6464876 h 6858000"/>
              <a:gd name="connsiteX84" fmla="*/ 1225495 w 12192000"/>
              <a:gd name="connsiteY84" fmla="*/ 6450960 h 6858000"/>
              <a:gd name="connsiteX85" fmla="*/ 919961 w 12192000"/>
              <a:gd name="connsiteY85" fmla="*/ 6450960 h 6858000"/>
              <a:gd name="connsiteX86" fmla="*/ 933070 w 12192000"/>
              <a:gd name="connsiteY86" fmla="*/ 6464876 h 6858000"/>
              <a:gd name="connsiteX87" fmla="*/ 919961 w 12192000"/>
              <a:gd name="connsiteY87" fmla="*/ 6478792 h 6858000"/>
              <a:gd name="connsiteX88" fmla="*/ 906852 w 12192000"/>
              <a:gd name="connsiteY88" fmla="*/ 6464876 h 6858000"/>
              <a:gd name="connsiteX89" fmla="*/ 919961 w 12192000"/>
              <a:gd name="connsiteY89" fmla="*/ 6450960 h 6858000"/>
              <a:gd name="connsiteX90" fmla="*/ 581315 w 12192000"/>
              <a:gd name="connsiteY90" fmla="*/ 6450960 h 6858000"/>
              <a:gd name="connsiteX91" fmla="*/ 594424 w 12192000"/>
              <a:gd name="connsiteY91" fmla="*/ 6464876 h 6858000"/>
              <a:gd name="connsiteX92" fmla="*/ 581315 w 12192000"/>
              <a:gd name="connsiteY92" fmla="*/ 6478792 h 6858000"/>
              <a:gd name="connsiteX93" fmla="*/ 568206 w 12192000"/>
              <a:gd name="connsiteY93" fmla="*/ 6464876 h 6858000"/>
              <a:gd name="connsiteX94" fmla="*/ 581315 w 12192000"/>
              <a:gd name="connsiteY94" fmla="*/ 6450960 h 6858000"/>
              <a:gd name="connsiteX95" fmla="*/ 1288499 w 12192000"/>
              <a:gd name="connsiteY95" fmla="*/ 6450153 h 6858000"/>
              <a:gd name="connsiteX96" fmla="*/ 1299895 w 12192000"/>
              <a:gd name="connsiteY96" fmla="*/ 6458926 h 6858000"/>
              <a:gd name="connsiteX97" fmla="*/ 1277306 w 12192000"/>
              <a:gd name="connsiteY97" fmla="*/ 6458926 h 6858000"/>
              <a:gd name="connsiteX98" fmla="*/ 1288499 w 12192000"/>
              <a:gd name="connsiteY98" fmla="*/ 6450153 h 6858000"/>
              <a:gd name="connsiteX99" fmla="*/ 773758 w 12192000"/>
              <a:gd name="connsiteY99" fmla="*/ 6450153 h 6858000"/>
              <a:gd name="connsiteX100" fmla="*/ 785153 w 12192000"/>
              <a:gd name="connsiteY100" fmla="*/ 6458926 h 6858000"/>
              <a:gd name="connsiteX101" fmla="*/ 762564 w 12192000"/>
              <a:gd name="connsiteY101" fmla="*/ 6458926 h 6858000"/>
              <a:gd name="connsiteX102" fmla="*/ 773758 w 12192000"/>
              <a:gd name="connsiteY102" fmla="*/ 6450153 h 6858000"/>
              <a:gd name="connsiteX103" fmla="*/ 868062 w 12192000"/>
              <a:gd name="connsiteY103" fmla="*/ 6438859 h 6858000"/>
              <a:gd name="connsiteX104" fmla="*/ 868062 w 12192000"/>
              <a:gd name="connsiteY104" fmla="*/ 6490893 h 6858000"/>
              <a:gd name="connsiteX105" fmla="*/ 882079 w 12192000"/>
              <a:gd name="connsiteY105" fmla="*/ 6490893 h 6858000"/>
              <a:gd name="connsiteX106" fmla="*/ 882079 w 12192000"/>
              <a:gd name="connsiteY106" fmla="*/ 6438859 h 6858000"/>
              <a:gd name="connsiteX107" fmla="*/ 1351643 w 12192000"/>
              <a:gd name="connsiteY107" fmla="*/ 6437851 h 6858000"/>
              <a:gd name="connsiteX108" fmla="*/ 1336617 w 12192000"/>
              <a:gd name="connsiteY108" fmla="*/ 6448136 h 6858000"/>
              <a:gd name="connsiteX109" fmla="*/ 1336617 w 12192000"/>
              <a:gd name="connsiteY109" fmla="*/ 6438859 h 6858000"/>
              <a:gd name="connsiteX110" fmla="*/ 1322600 w 12192000"/>
              <a:gd name="connsiteY110" fmla="*/ 6438859 h 6858000"/>
              <a:gd name="connsiteX111" fmla="*/ 1322600 w 12192000"/>
              <a:gd name="connsiteY111" fmla="*/ 6490893 h 6858000"/>
              <a:gd name="connsiteX112" fmla="*/ 1336617 w 12192000"/>
              <a:gd name="connsiteY112" fmla="*/ 6490893 h 6858000"/>
              <a:gd name="connsiteX113" fmla="*/ 1336617 w 12192000"/>
              <a:gd name="connsiteY113" fmla="*/ 6462557 h 6858000"/>
              <a:gd name="connsiteX114" fmla="*/ 1350029 w 12192000"/>
              <a:gd name="connsiteY114" fmla="*/ 6452674 h 6858000"/>
              <a:gd name="connsiteX115" fmla="*/ 1352550 w 12192000"/>
              <a:gd name="connsiteY115" fmla="*/ 6452674 h 6858000"/>
              <a:gd name="connsiteX116" fmla="*/ 1352550 w 12192000"/>
              <a:gd name="connsiteY116" fmla="*/ 6437851 h 6858000"/>
              <a:gd name="connsiteX117" fmla="*/ 650269 w 12192000"/>
              <a:gd name="connsiteY117" fmla="*/ 6437851 h 6858000"/>
              <a:gd name="connsiteX118" fmla="*/ 635244 w 12192000"/>
              <a:gd name="connsiteY118" fmla="*/ 6448136 h 6858000"/>
              <a:gd name="connsiteX119" fmla="*/ 635244 w 12192000"/>
              <a:gd name="connsiteY119" fmla="*/ 6438859 h 6858000"/>
              <a:gd name="connsiteX120" fmla="*/ 621227 w 12192000"/>
              <a:gd name="connsiteY120" fmla="*/ 6438859 h 6858000"/>
              <a:gd name="connsiteX121" fmla="*/ 621227 w 12192000"/>
              <a:gd name="connsiteY121" fmla="*/ 6490893 h 6858000"/>
              <a:gd name="connsiteX122" fmla="*/ 635244 w 12192000"/>
              <a:gd name="connsiteY122" fmla="*/ 6490893 h 6858000"/>
              <a:gd name="connsiteX123" fmla="*/ 635244 w 12192000"/>
              <a:gd name="connsiteY123" fmla="*/ 6462557 h 6858000"/>
              <a:gd name="connsiteX124" fmla="*/ 648656 w 12192000"/>
              <a:gd name="connsiteY124" fmla="*/ 6452674 h 6858000"/>
              <a:gd name="connsiteX125" fmla="*/ 651177 w 12192000"/>
              <a:gd name="connsiteY125" fmla="*/ 6452674 h 6858000"/>
              <a:gd name="connsiteX126" fmla="*/ 651177 w 12192000"/>
              <a:gd name="connsiteY126" fmla="*/ 6437851 h 6858000"/>
              <a:gd name="connsiteX127" fmla="*/ 1288499 w 12192000"/>
              <a:gd name="connsiteY127" fmla="*/ 6437447 h 6858000"/>
              <a:gd name="connsiteX128" fmla="*/ 1262583 w 12192000"/>
              <a:gd name="connsiteY128" fmla="*/ 6464876 h 6858000"/>
              <a:gd name="connsiteX129" fmla="*/ 1289709 w 12192000"/>
              <a:gd name="connsiteY129" fmla="*/ 6492405 h 6858000"/>
              <a:gd name="connsiteX130" fmla="*/ 1312701 w 12192000"/>
              <a:gd name="connsiteY130" fmla="*/ 6480607 h 6858000"/>
              <a:gd name="connsiteX131" fmla="*/ 1303222 w 12192000"/>
              <a:gd name="connsiteY131" fmla="*/ 6472540 h 6858000"/>
              <a:gd name="connsiteX132" fmla="*/ 1289709 w 12192000"/>
              <a:gd name="connsiteY132" fmla="*/ 6479699 h 6858000"/>
              <a:gd name="connsiteX133" fmla="*/ 1277104 w 12192000"/>
              <a:gd name="connsiteY133" fmla="*/ 6468909 h 6858000"/>
              <a:gd name="connsiteX134" fmla="*/ 1314113 w 12192000"/>
              <a:gd name="connsiteY134" fmla="*/ 6468909 h 6858000"/>
              <a:gd name="connsiteX135" fmla="*/ 1314516 w 12192000"/>
              <a:gd name="connsiteY135" fmla="*/ 6464271 h 6858000"/>
              <a:gd name="connsiteX136" fmla="*/ 1288499 w 12192000"/>
              <a:gd name="connsiteY136" fmla="*/ 6437447 h 6858000"/>
              <a:gd name="connsiteX137" fmla="*/ 1222369 w 12192000"/>
              <a:gd name="connsiteY137" fmla="*/ 6437447 h 6858000"/>
              <a:gd name="connsiteX138" fmla="*/ 1197864 w 12192000"/>
              <a:gd name="connsiteY138" fmla="*/ 6464876 h 6858000"/>
              <a:gd name="connsiteX139" fmla="*/ 1222369 w 12192000"/>
              <a:gd name="connsiteY139" fmla="*/ 6492405 h 6858000"/>
              <a:gd name="connsiteX140" fmla="*/ 1238604 w 12192000"/>
              <a:gd name="connsiteY140" fmla="*/ 6483430 h 6858000"/>
              <a:gd name="connsiteX141" fmla="*/ 1238604 w 12192000"/>
              <a:gd name="connsiteY141" fmla="*/ 6490893 h 6858000"/>
              <a:gd name="connsiteX142" fmla="*/ 1252621 w 12192000"/>
              <a:gd name="connsiteY142" fmla="*/ 6490893 h 6858000"/>
              <a:gd name="connsiteX143" fmla="*/ 1252621 w 12192000"/>
              <a:gd name="connsiteY143" fmla="*/ 6438859 h 6858000"/>
              <a:gd name="connsiteX144" fmla="*/ 1238604 w 12192000"/>
              <a:gd name="connsiteY144" fmla="*/ 6438859 h 6858000"/>
              <a:gd name="connsiteX145" fmla="*/ 1238604 w 12192000"/>
              <a:gd name="connsiteY145" fmla="*/ 6446422 h 6858000"/>
              <a:gd name="connsiteX146" fmla="*/ 1222369 w 12192000"/>
              <a:gd name="connsiteY146" fmla="*/ 6437447 h 6858000"/>
              <a:gd name="connsiteX147" fmla="*/ 1062844 w 12192000"/>
              <a:gd name="connsiteY147" fmla="*/ 6437447 h 6858000"/>
              <a:gd name="connsiteX148" fmla="*/ 1035314 w 12192000"/>
              <a:gd name="connsiteY148" fmla="*/ 6464876 h 6858000"/>
              <a:gd name="connsiteX149" fmla="*/ 1062844 w 12192000"/>
              <a:gd name="connsiteY149" fmla="*/ 6492304 h 6858000"/>
              <a:gd name="connsiteX150" fmla="*/ 1090474 w 12192000"/>
              <a:gd name="connsiteY150" fmla="*/ 6464876 h 6858000"/>
              <a:gd name="connsiteX151" fmla="*/ 1062844 w 12192000"/>
              <a:gd name="connsiteY151" fmla="*/ 6437447 h 6858000"/>
              <a:gd name="connsiteX152" fmla="*/ 916835 w 12192000"/>
              <a:gd name="connsiteY152" fmla="*/ 6437447 h 6858000"/>
              <a:gd name="connsiteX153" fmla="*/ 892331 w 12192000"/>
              <a:gd name="connsiteY153" fmla="*/ 6464876 h 6858000"/>
              <a:gd name="connsiteX154" fmla="*/ 916835 w 12192000"/>
              <a:gd name="connsiteY154" fmla="*/ 6492405 h 6858000"/>
              <a:gd name="connsiteX155" fmla="*/ 933070 w 12192000"/>
              <a:gd name="connsiteY155" fmla="*/ 6483430 h 6858000"/>
              <a:gd name="connsiteX156" fmla="*/ 933070 w 12192000"/>
              <a:gd name="connsiteY156" fmla="*/ 6490893 h 6858000"/>
              <a:gd name="connsiteX157" fmla="*/ 947087 w 12192000"/>
              <a:gd name="connsiteY157" fmla="*/ 6490893 h 6858000"/>
              <a:gd name="connsiteX158" fmla="*/ 947087 w 12192000"/>
              <a:gd name="connsiteY158" fmla="*/ 6438859 h 6858000"/>
              <a:gd name="connsiteX159" fmla="*/ 933070 w 12192000"/>
              <a:gd name="connsiteY159" fmla="*/ 6438859 h 6858000"/>
              <a:gd name="connsiteX160" fmla="*/ 933070 w 12192000"/>
              <a:gd name="connsiteY160" fmla="*/ 6446422 h 6858000"/>
              <a:gd name="connsiteX161" fmla="*/ 916835 w 12192000"/>
              <a:gd name="connsiteY161" fmla="*/ 6437447 h 6858000"/>
              <a:gd name="connsiteX162" fmla="*/ 839011 w 12192000"/>
              <a:gd name="connsiteY162" fmla="*/ 6437447 h 6858000"/>
              <a:gd name="connsiteX163" fmla="*/ 823381 w 12192000"/>
              <a:gd name="connsiteY163" fmla="*/ 6444809 h 6858000"/>
              <a:gd name="connsiteX164" fmla="*/ 823381 w 12192000"/>
              <a:gd name="connsiteY164" fmla="*/ 6438859 h 6858000"/>
              <a:gd name="connsiteX165" fmla="*/ 809364 w 12192000"/>
              <a:gd name="connsiteY165" fmla="*/ 6438859 h 6858000"/>
              <a:gd name="connsiteX166" fmla="*/ 809364 w 12192000"/>
              <a:gd name="connsiteY166" fmla="*/ 6490893 h 6858000"/>
              <a:gd name="connsiteX167" fmla="*/ 823381 w 12192000"/>
              <a:gd name="connsiteY167" fmla="*/ 6490893 h 6858000"/>
              <a:gd name="connsiteX168" fmla="*/ 823381 w 12192000"/>
              <a:gd name="connsiteY168" fmla="*/ 6459733 h 6858000"/>
              <a:gd name="connsiteX169" fmla="*/ 832961 w 12192000"/>
              <a:gd name="connsiteY169" fmla="*/ 6449750 h 6858000"/>
              <a:gd name="connsiteX170" fmla="*/ 841935 w 12192000"/>
              <a:gd name="connsiteY170" fmla="*/ 6459229 h 6858000"/>
              <a:gd name="connsiteX171" fmla="*/ 841935 w 12192000"/>
              <a:gd name="connsiteY171" fmla="*/ 6490893 h 6858000"/>
              <a:gd name="connsiteX172" fmla="*/ 855952 w 12192000"/>
              <a:gd name="connsiteY172" fmla="*/ 6490893 h 6858000"/>
              <a:gd name="connsiteX173" fmla="*/ 855952 w 12192000"/>
              <a:gd name="connsiteY173" fmla="*/ 6456708 h 6858000"/>
              <a:gd name="connsiteX174" fmla="*/ 839011 w 12192000"/>
              <a:gd name="connsiteY174" fmla="*/ 6437447 h 6858000"/>
              <a:gd name="connsiteX175" fmla="*/ 773758 w 12192000"/>
              <a:gd name="connsiteY175" fmla="*/ 6437447 h 6858000"/>
              <a:gd name="connsiteX176" fmla="*/ 747842 w 12192000"/>
              <a:gd name="connsiteY176" fmla="*/ 6464876 h 6858000"/>
              <a:gd name="connsiteX177" fmla="*/ 774968 w 12192000"/>
              <a:gd name="connsiteY177" fmla="*/ 6492405 h 6858000"/>
              <a:gd name="connsiteX178" fmla="*/ 797960 w 12192000"/>
              <a:gd name="connsiteY178" fmla="*/ 6480607 h 6858000"/>
              <a:gd name="connsiteX179" fmla="*/ 788480 w 12192000"/>
              <a:gd name="connsiteY179" fmla="*/ 6472540 h 6858000"/>
              <a:gd name="connsiteX180" fmla="*/ 774968 w 12192000"/>
              <a:gd name="connsiteY180" fmla="*/ 6479699 h 6858000"/>
              <a:gd name="connsiteX181" fmla="*/ 762363 w 12192000"/>
              <a:gd name="connsiteY181" fmla="*/ 6468909 h 6858000"/>
              <a:gd name="connsiteX182" fmla="*/ 799371 w 12192000"/>
              <a:gd name="connsiteY182" fmla="*/ 6468909 h 6858000"/>
              <a:gd name="connsiteX183" fmla="*/ 799775 w 12192000"/>
              <a:gd name="connsiteY183" fmla="*/ 6464271 h 6858000"/>
              <a:gd name="connsiteX184" fmla="*/ 773758 w 12192000"/>
              <a:gd name="connsiteY184" fmla="*/ 6437447 h 6858000"/>
              <a:gd name="connsiteX185" fmla="*/ 689402 w 12192000"/>
              <a:gd name="connsiteY185" fmla="*/ 6437447 h 6858000"/>
              <a:gd name="connsiteX186" fmla="*/ 674376 w 12192000"/>
              <a:gd name="connsiteY186" fmla="*/ 6444809 h 6858000"/>
              <a:gd name="connsiteX187" fmla="*/ 674376 w 12192000"/>
              <a:gd name="connsiteY187" fmla="*/ 6438859 h 6858000"/>
              <a:gd name="connsiteX188" fmla="*/ 660360 w 12192000"/>
              <a:gd name="connsiteY188" fmla="*/ 6438859 h 6858000"/>
              <a:gd name="connsiteX189" fmla="*/ 660360 w 12192000"/>
              <a:gd name="connsiteY189" fmla="*/ 6490893 h 6858000"/>
              <a:gd name="connsiteX190" fmla="*/ 674376 w 12192000"/>
              <a:gd name="connsiteY190" fmla="*/ 6490893 h 6858000"/>
              <a:gd name="connsiteX191" fmla="*/ 674376 w 12192000"/>
              <a:gd name="connsiteY191" fmla="*/ 6460036 h 6858000"/>
              <a:gd name="connsiteX192" fmla="*/ 683351 w 12192000"/>
              <a:gd name="connsiteY192" fmla="*/ 6449750 h 6858000"/>
              <a:gd name="connsiteX193" fmla="*/ 691923 w 12192000"/>
              <a:gd name="connsiteY193" fmla="*/ 6459632 h 6858000"/>
              <a:gd name="connsiteX194" fmla="*/ 691923 w 12192000"/>
              <a:gd name="connsiteY194" fmla="*/ 6490893 h 6858000"/>
              <a:gd name="connsiteX195" fmla="*/ 705839 w 12192000"/>
              <a:gd name="connsiteY195" fmla="*/ 6490893 h 6858000"/>
              <a:gd name="connsiteX196" fmla="*/ 705839 w 12192000"/>
              <a:gd name="connsiteY196" fmla="*/ 6458523 h 6858000"/>
              <a:gd name="connsiteX197" fmla="*/ 714915 w 12192000"/>
              <a:gd name="connsiteY197" fmla="*/ 6449750 h 6858000"/>
              <a:gd name="connsiteX198" fmla="*/ 723486 w 12192000"/>
              <a:gd name="connsiteY198" fmla="*/ 6459632 h 6858000"/>
              <a:gd name="connsiteX199" fmla="*/ 723486 w 12192000"/>
              <a:gd name="connsiteY199" fmla="*/ 6490893 h 6858000"/>
              <a:gd name="connsiteX200" fmla="*/ 737503 w 12192000"/>
              <a:gd name="connsiteY200" fmla="*/ 6490893 h 6858000"/>
              <a:gd name="connsiteX201" fmla="*/ 737503 w 12192000"/>
              <a:gd name="connsiteY201" fmla="*/ 6457010 h 6858000"/>
              <a:gd name="connsiteX202" fmla="*/ 719553 w 12192000"/>
              <a:gd name="connsiteY202" fmla="*/ 6437447 h 6858000"/>
              <a:gd name="connsiteX203" fmla="*/ 703520 w 12192000"/>
              <a:gd name="connsiteY203" fmla="*/ 6445716 h 6858000"/>
              <a:gd name="connsiteX204" fmla="*/ 689402 w 12192000"/>
              <a:gd name="connsiteY204" fmla="*/ 6437447 h 6858000"/>
              <a:gd name="connsiteX205" fmla="*/ 578189 w 12192000"/>
              <a:gd name="connsiteY205" fmla="*/ 6437447 h 6858000"/>
              <a:gd name="connsiteX206" fmla="*/ 553685 w 12192000"/>
              <a:gd name="connsiteY206" fmla="*/ 6464876 h 6858000"/>
              <a:gd name="connsiteX207" fmla="*/ 578189 w 12192000"/>
              <a:gd name="connsiteY207" fmla="*/ 6492405 h 6858000"/>
              <a:gd name="connsiteX208" fmla="*/ 594424 w 12192000"/>
              <a:gd name="connsiteY208" fmla="*/ 6483430 h 6858000"/>
              <a:gd name="connsiteX209" fmla="*/ 594424 w 12192000"/>
              <a:gd name="connsiteY209" fmla="*/ 6490893 h 6858000"/>
              <a:gd name="connsiteX210" fmla="*/ 608441 w 12192000"/>
              <a:gd name="connsiteY210" fmla="*/ 6490893 h 6858000"/>
              <a:gd name="connsiteX211" fmla="*/ 608441 w 12192000"/>
              <a:gd name="connsiteY211" fmla="*/ 6438859 h 6858000"/>
              <a:gd name="connsiteX212" fmla="*/ 594424 w 12192000"/>
              <a:gd name="connsiteY212" fmla="*/ 6438859 h 6858000"/>
              <a:gd name="connsiteX213" fmla="*/ 594424 w 12192000"/>
              <a:gd name="connsiteY213" fmla="*/ 6446422 h 6858000"/>
              <a:gd name="connsiteX214" fmla="*/ 578189 w 12192000"/>
              <a:gd name="connsiteY214" fmla="*/ 6437447 h 6858000"/>
              <a:gd name="connsiteX215" fmla="*/ 500903 w 12192000"/>
              <a:gd name="connsiteY215" fmla="*/ 6433615 h 6858000"/>
              <a:gd name="connsiteX216" fmla="*/ 518449 w 12192000"/>
              <a:gd name="connsiteY216" fmla="*/ 6433615 h 6858000"/>
              <a:gd name="connsiteX217" fmla="*/ 527121 w 12192000"/>
              <a:gd name="connsiteY217" fmla="*/ 6441078 h 6858000"/>
              <a:gd name="connsiteX218" fmla="*/ 518449 w 12192000"/>
              <a:gd name="connsiteY218" fmla="*/ 6448439 h 6858000"/>
              <a:gd name="connsiteX219" fmla="*/ 500903 w 12192000"/>
              <a:gd name="connsiteY219" fmla="*/ 6448439 h 6858000"/>
              <a:gd name="connsiteX220" fmla="*/ 1120007 w 12192000"/>
              <a:gd name="connsiteY220" fmla="*/ 6423632 h 6858000"/>
              <a:gd name="connsiteX221" fmla="*/ 1105990 w 12192000"/>
              <a:gd name="connsiteY221" fmla="*/ 6427666 h 6858000"/>
              <a:gd name="connsiteX222" fmla="*/ 1105990 w 12192000"/>
              <a:gd name="connsiteY222" fmla="*/ 6438859 h 6858000"/>
              <a:gd name="connsiteX223" fmla="*/ 1097217 w 12192000"/>
              <a:gd name="connsiteY223" fmla="*/ 6438859 h 6858000"/>
              <a:gd name="connsiteX224" fmla="*/ 1097217 w 12192000"/>
              <a:gd name="connsiteY224" fmla="*/ 6450758 h 6858000"/>
              <a:gd name="connsiteX225" fmla="*/ 1105990 w 12192000"/>
              <a:gd name="connsiteY225" fmla="*/ 6450758 h 6858000"/>
              <a:gd name="connsiteX226" fmla="*/ 1105990 w 12192000"/>
              <a:gd name="connsiteY226" fmla="*/ 6472943 h 6858000"/>
              <a:gd name="connsiteX227" fmla="*/ 1124041 w 12192000"/>
              <a:gd name="connsiteY227" fmla="*/ 6492103 h 6858000"/>
              <a:gd name="connsiteX228" fmla="*/ 1132007 w 12192000"/>
              <a:gd name="connsiteY228" fmla="*/ 6491195 h 6858000"/>
              <a:gd name="connsiteX229" fmla="*/ 1132007 w 12192000"/>
              <a:gd name="connsiteY229" fmla="*/ 6479296 h 6858000"/>
              <a:gd name="connsiteX230" fmla="*/ 1128075 w 12192000"/>
              <a:gd name="connsiteY230" fmla="*/ 6479699 h 6858000"/>
              <a:gd name="connsiteX231" fmla="*/ 1120007 w 12192000"/>
              <a:gd name="connsiteY231" fmla="*/ 6471733 h 6858000"/>
              <a:gd name="connsiteX232" fmla="*/ 1120007 w 12192000"/>
              <a:gd name="connsiteY232" fmla="*/ 6450758 h 6858000"/>
              <a:gd name="connsiteX233" fmla="*/ 1132007 w 12192000"/>
              <a:gd name="connsiteY233" fmla="*/ 6450758 h 6858000"/>
              <a:gd name="connsiteX234" fmla="*/ 1132007 w 12192000"/>
              <a:gd name="connsiteY234" fmla="*/ 6438859 h 6858000"/>
              <a:gd name="connsiteX235" fmla="*/ 1120007 w 12192000"/>
              <a:gd name="connsiteY235" fmla="*/ 6438859 h 6858000"/>
              <a:gd name="connsiteX236" fmla="*/ 1141989 w 12192000"/>
              <a:gd name="connsiteY236" fmla="*/ 6420305 h 6858000"/>
              <a:gd name="connsiteX237" fmla="*/ 1141989 w 12192000"/>
              <a:gd name="connsiteY237" fmla="*/ 6490893 h 6858000"/>
              <a:gd name="connsiteX238" fmla="*/ 1156006 w 12192000"/>
              <a:gd name="connsiteY238" fmla="*/ 6490893 h 6858000"/>
              <a:gd name="connsiteX239" fmla="*/ 1156006 w 12192000"/>
              <a:gd name="connsiteY239" fmla="*/ 6459733 h 6858000"/>
              <a:gd name="connsiteX240" fmla="*/ 1165586 w 12192000"/>
              <a:gd name="connsiteY240" fmla="*/ 6449750 h 6858000"/>
              <a:gd name="connsiteX241" fmla="*/ 1174561 w 12192000"/>
              <a:gd name="connsiteY241" fmla="*/ 6459229 h 6858000"/>
              <a:gd name="connsiteX242" fmla="*/ 1174561 w 12192000"/>
              <a:gd name="connsiteY242" fmla="*/ 6490893 h 6858000"/>
              <a:gd name="connsiteX243" fmla="*/ 1188578 w 12192000"/>
              <a:gd name="connsiteY243" fmla="*/ 6490893 h 6858000"/>
              <a:gd name="connsiteX244" fmla="*/ 1188578 w 12192000"/>
              <a:gd name="connsiteY244" fmla="*/ 6456708 h 6858000"/>
              <a:gd name="connsiteX245" fmla="*/ 1171636 w 12192000"/>
              <a:gd name="connsiteY245" fmla="*/ 6437447 h 6858000"/>
              <a:gd name="connsiteX246" fmla="*/ 1156006 w 12192000"/>
              <a:gd name="connsiteY246" fmla="*/ 6444809 h 6858000"/>
              <a:gd name="connsiteX247" fmla="*/ 1156006 w 12192000"/>
              <a:gd name="connsiteY247" fmla="*/ 6420305 h 6858000"/>
              <a:gd name="connsiteX248" fmla="*/ 485776 w 12192000"/>
              <a:gd name="connsiteY248" fmla="*/ 6420305 h 6858000"/>
              <a:gd name="connsiteX249" fmla="*/ 485776 w 12192000"/>
              <a:gd name="connsiteY249" fmla="*/ 6490893 h 6858000"/>
              <a:gd name="connsiteX250" fmla="*/ 520667 w 12192000"/>
              <a:gd name="connsiteY250" fmla="*/ 6490893 h 6858000"/>
              <a:gd name="connsiteX251" fmla="*/ 544567 w 12192000"/>
              <a:gd name="connsiteY251" fmla="*/ 6471229 h 6858000"/>
              <a:gd name="connsiteX252" fmla="*/ 532264 w 12192000"/>
              <a:gd name="connsiteY252" fmla="*/ 6454691 h 6858000"/>
              <a:gd name="connsiteX253" fmla="*/ 542752 w 12192000"/>
              <a:gd name="connsiteY253" fmla="*/ 6438960 h 6858000"/>
              <a:gd name="connsiteX254" fmla="*/ 520567 w 12192000"/>
              <a:gd name="connsiteY254" fmla="*/ 6420305 h 6858000"/>
              <a:gd name="connsiteX255" fmla="*/ 994260 w 12192000"/>
              <a:gd name="connsiteY255" fmla="*/ 6419094 h 6858000"/>
              <a:gd name="connsiteX256" fmla="*/ 958360 w 12192000"/>
              <a:gd name="connsiteY256" fmla="*/ 6455800 h 6858000"/>
              <a:gd name="connsiteX257" fmla="*/ 992041 w 12192000"/>
              <a:gd name="connsiteY257" fmla="*/ 6492405 h 6858000"/>
              <a:gd name="connsiteX258" fmla="*/ 1012613 w 12192000"/>
              <a:gd name="connsiteY258" fmla="*/ 6482624 h 6858000"/>
              <a:gd name="connsiteX259" fmla="*/ 1012613 w 12192000"/>
              <a:gd name="connsiteY259" fmla="*/ 6490893 h 6858000"/>
              <a:gd name="connsiteX260" fmla="*/ 1026226 w 12192000"/>
              <a:gd name="connsiteY260" fmla="*/ 6490893 h 6858000"/>
              <a:gd name="connsiteX261" fmla="*/ 1026226 w 12192000"/>
              <a:gd name="connsiteY261" fmla="*/ 6452977 h 6858000"/>
              <a:gd name="connsiteX262" fmla="*/ 994562 w 12192000"/>
              <a:gd name="connsiteY262" fmla="*/ 6452977 h 6858000"/>
              <a:gd name="connsiteX263" fmla="*/ 994562 w 12192000"/>
              <a:gd name="connsiteY263" fmla="*/ 6466489 h 6858000"/>
              <a:gd name="connsiteX264" fmla="*/ 1011302 w 12192000"/>
              <a:gd name="connsiteY264" fmla="*/ 6466489 h 6858000"/>
              <a:gd name="connsiteX265" fmla="*/ 994462 w 12192000"/>
              <a:gd name="connsiteY265" fmla="*/ 6478086 h 6858000"/>
              <a:gd name="connsiteX266" fmla="*/ 974394 w 12192000"/>
              <a:gd name="connsiteY266" fmla="*/ 6455800 h 6858000"/>
              <a:gd name="connsiteX267" fmla="*/ 994260 w 12192000"/>
              <a:gd name="connsiteY267" fmla="*/ 6433414 h 6858000"/>
              <a:gd name="connsiteX268" fmla="*/ 1012008 w 12192000"/>
              <a:gd name="connsiteY268" fmla="*/ 6443699 h 6858000"/>
              <a:gd name="connsiteX269" fmla="*/ 1024714 w 12192000"/>
              <a:gd name="connsiteY269" fmla="*/ 6435229 h 6858000"/>
              <a:gd name="connsiteX270" fmla="*/ 994260 w 12192000"/>
              <a:gd name="connsiteY270" fmla="*/ 6419094 h 6858000"/>
              <a:gd name="connsiteX271" fmla="*/ 875121 w 12192000"/>
              <a:gd name="connsiteY271" fmla="*/ 6416674 h 6858000"/>
              <a:gd name="connsiteX272" fmla="*/ 866751 w 12192000"/>
              <a:gd name="connsiteY272" fmla="*/ 6424943 h 6858000"/>
              <a:gd name="connsiteX273" fmla="*/ 875121 w 12192000"/>
              <a:gd name="connsiteY273" fmla="*/ 6433313 h 6858000"/>
              <a:gd name="connsiteX274" fmla="*/ 883491 w 12192000"/>
              <a:gd name="connsiteY274" fmla="*/ 6424943 h 6858000"/>
              <a:gd name="connsiteX275" fmla="*/ 875121 w 12192000"/>
              <a:gd name="connsiteY275" fmla="*/ 6416674 h 6858000"/>
              <a:gd name="connsiteX276" fmla="*/ 0 w 12192000"/>
              <a:gd name="connsiteY276" fmla="*/ 786751 h 6858000"/>
              <a:gd name="connsiteX277" fmla="*/ 471872 w 12192000"/>
              <a:gd name="connsiteY277" fmla="*/ 2680582 h 6858000"/>
              <a:gd name="connsiteX278" fmla="*/ 802876 w 12192000"/>
              <a:gd name="connsiteY278" fmla="*/ 2879540 h 6858000"/>
              <a:gd name="connsiteX279" fmla="*/ 857659 w 12192000"/>
              <a:gd name="connsiteY279" fmla="*/ 2865890 h 6858000"/>
              <a:gd name="connsiteX280" fmla="*/ 904737 w 12192000"/>
              <a:gd name="connsiteY280" fmla="*/ 2862396 h 6858000"/>
              <a:gd name="connsiteX281" fmla="*/ 12192000 w 12192000"/>
              <a:gd name="connsiteY281" fmla="*/ 872148 h 6858000"/>
              <a:gd name="connsiteX282" fmla="*/ 12192000 w 12192000"/>
              <a:gd name="connsiteY282" fmla="*/ 6858000 h 6858000"/>
              <a:gd name="connsiteX283" fmla="*/ 0 w 12192000"/>
              <a:gd name="connsiteY283" fmla="*/ 6858000 h 6858000"/>
              <a:gd name="connsiteX284" fmla="*/ 0 w 12192000"/>
              <a:gd name="connsiteY284" fmla="*/ 0 h 6858000"/>
              <a:gd name="connsiteX285" fmla="*/ 1 w 12192000"/>
              <a:gd name="connsiteY285" fmla="*/ 0 h 6858000"/>
              <a:gd name="connsiteX286" fmla="*/ 0 w 12192000"/>
              <a:gd name="connsiteY286" fmla="*/ 7867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2192000" h="6858000">
                <a:moveTo>
                  <a:pt x="693262" y="6562790"/>
                </a:moveTo>
                <a:cubicBezTo>
                  <a:pt x="701252" y="6562790"/>
                  <a:pt x="707789" y="6568497"/>
                  <a:pt x="709242" y="6577940"/>
                </a:cubicBezTo>
                <a:lnTo>
                  <a:pt x="676660" y="6577940"/>
                </a:lnTo>
                <a:cubicBezTo>
                  <a:pt x="678217" y="6568705"/>
                  <a:pt x="684650" y="6562790"/>
                  <a:pt x="693262" y="6562790"/>
                </a:cubicBezTo>
                <a:close/>
                <a:moveTo>
                  <a:pt x="569365" y="6562790"/>
                </a:moveTo>
                <a:cubicBezTo>
                  <a:pt x="577355" y="6562790"/>
                  <a:pt x="583892" y="6568497"/>
                  <a:pt x="585345" y="6577940"/>
                </a:cubicBezTo>
                <a:lnTo>
                  <a:pt x="552763" y="6577940"/>
                </a:lnTo>
                <a:cubicBezTo>
                  <a:pt x="554320" y="6568705"/>
                  <a:pt x="560753" y="6562790"/>
                  <a:pt x="569365" y="6562790"/>
                </a:cubicBezTo>
                <a:close/>
                <a:moveTo>
                  <a:pt x="605700" y="6556045"/>
                </a:moveTo>
                <a:lnTo>
                  <a:pt x="605700" y="6608757"/>
                </a:lnTo>
                <a:lnTo>
                  <a:pt x="614416" y="6608757"/>
                </a:lnTo>
                <a:lnTo>
                  <a:pt x="614416" y="6556045"/>
                </a:lnTo>
                <a:close/>
                <a:moveTo>
                  <a:pt x="693262" y="6554697"/>
                </a:moveTo>
                <a:cubicBezTo>
                  <a:pt x="678528" y="6554697"/>
                  <a:pt x="667529" y="6566318"/>
                  <a:pt x="667529" y="6582401"/>
                </a:cubicBezTo>
                <a:cubicBezTo>
                  <a:pt x="667529" y="6598381"/>
                  <a:pt x="678735" y="6610106"/>
                  <a:pt x="693781" y="6610106"/>
                </a:cubicBezTo>
                <a:cubicBezTo>
                  <a:pt x="703535" y="6610106"/>
                  <a:pt x="712044" y="6605437"/>
                  <a:pt x="716402" y="6598485"/>
                </a:cubicBezTo>
                <a:lnTo>
                  <a:pt x="710280" y="6593297"/>
                </a:lnTo>
                <a:cubicBezTo>
                  <a:pt x="706959" y="6598692"/>
                  <a:pt x="701045" y="6602013"/>
                  <a:pt x="693781" y="6602013"/>
                </a:cubicBezTo>
                <a:cubicBezTo>
                  <a:pt x="684546" y="6602013"/>
                  <a:pt x="677698" y="6595268"/>
                  <a:pt x="676556" y="6585203"/>
                </a:cubicBezTo>
                <a:lnTo>
                  <a:pt x="718166" y="6585203"/>
                </a:lnTo>
                <a:cubicBezTo>
                  <a:pt x="718270" y="6584165"/>
                  <a:pt x="718373" y="6583024"/>
                  <a:pt x="718373" y="6582090"/>
                </a:cubicBezTo>
                <a:cubicBezTo>
                  <a:pt x="718373" y="6566629"/>
                  <a:pt x="707789" y="6554697"/>
                  <a:pt x="693262" y="6554697"/>
                </a:cubicBezTo>
                <a:close/>
                <a:moveTo>
                  <a:pt x="569365" y="6554697"/>
                </a:moveTo>
                <a:cubicBezTo>
                  <a:pt x="554631" y="6554697"/>
                  <a:pt x="543632" y="6566318"/>
                  <a:pt x="543632" y="6582401"/>
                </a:cubicBezTo>
                <a:cubicBezTo>
                  <a:pt x="543632" y="6598381"/>
                  <a:pt x="554838" y="6610106"/>
                  <a:pt x="569884" y="6610106"/>
                </a:cubicBezTo>
                <a:cubicBezTo>
                  <a:pt x="579638" y="6610106"/>
                  <a:pt x="588147" y="6605437"/>
                  <a:pt x="592505" y="6598485"/>
                </a:cubicBezTo>
                <a:lnTo>
                  <a:pt x="586383" y="6593297"/>
                </a:lnTo>
                <a:cubicBezTo>
                  <a:pt x="583062" y="6598692"/>
                  <a:pt x="577148" y="6602013"/>
                  <a:pt x="569884" y="6602013"/>
                </a:cubicBezTo>
                <a:cubicBezTo>
                  <a:pt x="560649" y="6602013"/>
                  <a:pt x="553801" y="6595268"/>
                  <a:pt x="552659" y="6585203"/>
                </a:cubicBezTo>
                <a:lnTo>
                  <a:pt x="594269" y="6585203"/>
                </a:lnTo>
                <a:cubicBezTo>
                  <a:pt x="594373" y="6584165"/>
                  <a:pt x="594476" y="6583024"/>
                  <a:pt x="594476" y="6582090"/>
                </a:cubicBezTo>
                <a:cubicBezTo>
                  <a:pt x="594476" y="6566629"/>
                  <a:pt x="583892" y="6554697"/>
                  <a:pt x="569365" y="6554697"/>
                </a:cubicBezTo>
                <a:close/>
                <a:moveTo>
                  <a:pt x="643657" y="6541207"/>
                </a:moveTo>
                <a:lnTo>
                  <a:pt x="634941" y="6544216"/>
                </a:lnTo>
                <a:lnTo>
                  <a:pt x="634941" y="6556045"/>
                </a:lnTo>
                <a:lnTo>
                  <a:pt x="625187" y="6556045"/>
                </a:lnTo>
                <a:lnTo>
                  <a:pt x="625187" y="6563620"/>
                </a:lnTo>
                <a:lnTo>
                  <a:pt x="634941" y="6563620"/>
                </a:lnTo>
                <a:lnTo>
                  <a:pt x="634941" y="6593608"/>
                </a:lnTo>
                <a:cubicBezTo>
                  <a:pt x="634941" y="6603881"/>
                  <a:pt x="640544" y="6609899"/>
                  <a:pt x="650298" y="6609899"/>
                </a:cubicBezTo>
                <a:cubicBezTo>
                  <a:pt x="653100" y="6609899"/>
                  <a:pt x="655590" y="6609484"/>
                  <a:pt x="657354" y="6608757"/>
                </a:cubicBezTo>
                <a:lnTo>
                  <a:pt x="657354" y="6600975"/>
                </a:lnTo>
                <a:cubicBezTo>
                  <a:pt x="655798" y="6601598"/>
                  <a:pt x="654034" y="6601909"/>
                  <a:pt x="652373" y="6601909"/>
                </a:cubicBezTo>
                <a:cubicBezTo>
                  <a:pt x="646562" y="6601909"/>
                  <a:pt x="643657" y="6598692"/>
                  <a:pt x="643657" y="6592778"/>
                </a:cubicBezTo>
                <a:lnTo>
                  <a:pt x="643657" y="6563620"/>
                </a:lnTo>
                <a:lnTo>
                  <a:pt x="657354" y="6563620"/>
                </a:lnTo>
                <a:lnTo>
                  <a:pt x="657354" y="6556045"/>
                </a:lnTo>
                <a:lnTo>
                  <a:pt x="643657" y="6556045"/>
                </a:lnTo>
                <a:close/>
                <a:moveTo>
                  <a:pt x="509588" y="6534878"/>
                </a:moveTo>
                <a:cubicBezTo>
                  <a:pt x="493920" y="6534878"/>
                  <a:pt x="484373" y="6542867"/>
                  <a:pt x="484373" y="6554800"/>
                </a:cubicBezTo>
                <a:cubicBezTo>
                  <a:pt x="484373" y="6565799"/>
                  <a:pt x="490288" y="6571921"/>
                  <a:pt x="503051" y="6574723"/>
                </a:cubicBezTo>
                <a:lnTo>
                  <a:pt x="511663" y="6576591"/>
                </a:lnTo>
                <a:cubicBezTo>
                  <a:pt x="520276" y="6578562"/>
                  <a:pt x="524945" y="6582401"/>
                  <a:pt x="524945" y="6589354"/>
                </a:cubicBezTo>
                <a:cubicBezTo>
                  <a:pt x="524945" y="6597032"/>
                  <a:pt x="518823" y="6601701"/>
                  <a:pt x="507720" y="6601701"/>
                </a:cubicBezTo>
                <a:cubicBezTo>
                  <a:pt x="500042" y="6601701"/>
                  <a:pt x="492259" y="6599107"/>
                  <a:pt x="485618" y="6593815"/>
                </a:cubicBezTo>
                <a:lnTo>
                  <a:pt x="485618" y="6603569"/>
                </a:lnTo>
                <a:cubicBezTo>
                  <a:pt x="491741" y="6607720"/>
                  <a:pt x="499834" y="6610003"/>
                  <a:pt x="507720" y="6610003"/>
                </a:cubicBezTo>
                <a:cubicBezTo>
                  <a:pt x="524115" y="6610003"/>
                  <a:pt x="534284" y="6602117"/>
                  <a:pt x="534284" y="6589042"/>
                </a:cubicBezTo>
                <a:cubicBezTo>
                  <a:pt x="534284" y="6577732"/>
                  <a:pt x="527954" y="6570780"/>
                  <a:pt x="514465" y="6567771"/>
                </a:cubicBezTo>
                <a:lnTo>
                  <a:pt x="505852" y="6565799"/>
                </a:lnTo>
                <a:cubicBezTo>
                  <a:pt x="497344" y="6563828"/>
                  <a:pt x="493816" y="6560196"/>
                  <a:pt x="493816" y="6554178"/>
                </a:cubicBezTo>
                <a:cubicBezTo>
                  <a:pt x="493816" y="6547433"/>
                  <a:pt x="499730" y="6543179"/>
                  <a:pt x="509588" y="6543179"/>
                </a:cubicBezTo>
                <a:cubicBezTo>
                  <a:pt x="517163" y="6543179"/>
                  <a:pt x="524737" y="6545669"/>
                  <a:pt x="530963" y="6551065"/>
                </a:cubicBezTo>
                <a:lnTo>
                  <a:pt x="531067" y="6541311"/>
                </a:lnTo>
                <a:cubicBezTo>
                  <a:pt x="524634" y="6536849"/>
                  <a:pt x="516436" y="6534878"/>
                  <a:pt x="509588" y="6534878"/>
                </a:cubicBezTo>
                <a:close/>
                <a:moveTo>
                  <a:pt x="610058" y="6534151"/>
                </a:moveTo>
                <a:cubicBezTo>
                  <a:pt x="606634" y="6534151"/>
                  <a:pt x="604039" y="6536849"/>
                  <a:pt x="604039" y="6540170"/>
                </a:cubicBezTo>
                <a:cubicBezTo>
                  <a:pt x="604039" y="6543594"/>
                  <a:pt x="606634" y="6546188"/>
                  <a:pt x="610058" y="6546188"/>
                </a:cubicBezTo>
                <a:cubicBezTo>
                  <a:pt x="613482" y="6546188"/>
                  <a:pt x="616076" y="6543594"/>
                  <a:pt x="616076" y="6540170"/>
                </a:cubicBezTo>
                <a:cubicBezTo>
                  <a:pt x="616076" y="6536849"/>
                  <a:pt x="613482" y="6534151"/>
                  <a:pt x="610058" y="6534151"/>
                </a:cubicBezTo>
                <a:close/>
                <a:moveTo>
                  <a:pt x="500903" y="6461548"/>
                </a:moveTo>
                <a:lnTo>
                  <a:pt x="519457" y="6461548"/>
                </a:lnTo>
                <a:cubicBezTo>
                  <a:pt x="525407" y="6461548"/>
                  <a:pt x="528835" y="6464573"/>
                  <a:pt x="528835" y="6469515"/>
                </a:cubicBezTo>
                <a:cubicBezTo>
                  <a:pt x="528835" y="6474657"/>
                  <a:pt x="525407" y="6477582"/>
                  <a:pt x="519457" y="6477582"/>
                </a:cubicBezTo>
                <a:lnTo>
                  <a:pt x="500903" y="6477582"/>
                </a:lnTo>
                <a:close/>
                <a:moveTo>
                  <a:pt x="1062844" y="6451061"/>
                </a:moveTo>
                <a:cubicBezTo>
                  <a:pt x="1070508" y="6451061"/>
                  <a:pt x="1075953" y="6457010"/>
                  <a:pt x="1075953" y="6464876"/>
                </a:cubicBezTo>
                <a:cubicBezTo>
                  <a:pt x="1075953" y="6472741"/>
                  <a:pt x="1070508" y="6478691"/>
                  <a:pt x="1062844" y="6478691"/>
                </a:cubicBezTo>
                <a:cubicBezTo>
                  <a:pt x="1055281" y="6478691"/>
                  <a:pt x="1049835" y="6472741"/>
                  <a:pt x="1049835" y="6464876"/>
                </a:cubicBezTo>
                <a:cubicBezTo>
                  <a:pt x="1049835" y="6457010"/>
                  <a:pt x="1055281" y="6451061"/>
                  <a:pt x="1062844" y="6451061"/>
                </a:cubicBezTo>
                <a:close/>
                <a:moveTo>
                  <a:pt x="1225495" y="6450960"/>
                </a:moveTo>
                <a:cubicBezTo>
                  <a:pt x="1233058" y="6450960"/>
                  <a:pt x="1238604" y="6457010"/>
                  <a:pt x="1238604" y="6464876"/>
                </a:cubicBezTo>
                <a:cubicBezTo>
                  <a:pt x="1238604" y="6472741"/>
                  <a:pt x="1233058" y="6478792"/>
                  <a:pt x="1225495" y="6478792"/>
                </a:cubicBezTo>
                <a:cubicBezTo>
                  <a:pt x="1217932" y="6478792"/>
                  <a:pt x="1212386" y="6472741"/>
                  <a:pt x="1212386" y="6464876"/>
                </a:cubicBezTo>
                <a:cubicBezTo>
                  <a:pt x="1212386" y="6457010"/>
                  <a:pt x="1217932" y="6450960"/>
                  <a:pt x="1225495" y="6450960"/>
                </a:cubicBezTo>
                <a:close/>
                <a:moveTo>
                  <a:pt x="919961" y="6450960"/>
                </a:moveTo>
                <a:cubicBezTo>
                  <a:pt x="927524" y="6450960"/>
                  <a:pt x="933070" y="6457010"/>
                  <a:pt x="933070" y="6464876"/>
                </a:cubicBezTo>
                <a:cubicBezTo>
                  <a:pt x="933070" y="6472741"/>
                  <a:pt x="927524" y="6478792"/>
                  <a:pt x="919961" y="6478792"/>
                </a:cubicBezTo>
                <a:cubicBezTo>
                  <a:pt x="912398" y="6478792"/>
                  <a:pt x="906852" y="6472741"/>
                  <a:pt x="906852" y="6464876"/>
                </a:cubicBezTo>
                <a:cubicBezTo>
                  <a:pt x="906852" y="6457010"/>
                  <a:pt x="912398" y="6450960"/>
                  <a:pt x="919961" y="6450960"/>
                </a:cubicBezTo>
                <a:close/>
                <a:moveTo>
                  <a:pt x="581315" y="6450960"/>
                </a:moveTo>
                <a:cubicBezTo>
                  <a:pt x="588878" y="6450960"/>
                  <a:pt x="594424" y="6457010"/>
                  <a:pt x="594424" y="6464876"/>
                </a:cubicBezTo>
                <a:cubicBezTo>
                  <a:pt x="594424" y="6472741"/>
                  <a:pt x="588878" y="6478792"/>
                  <a:pt x="581315" y="6478792"/>
                </a:cubicBezTo>
                <a:cubicBezTo>
                  <a:pt x="573752" y="6478792"/>
                  <a:pt x="568206" y="6472741"/>
                  <a:pt x="568206" y="6464876"/>
                </a:cubicBezTo>
                <a:cubicBezTo>
                  <a:pt x="568206" y="6457010"/>
                  <a:pt x="573752" y="6450960"/>
                  <a:pt x="581315" y="6450960"/>
                </a:cubicBezTo>
                <a:close/>
                <a:moveTo>
                  <a:pt x="1288499" y="6450153"/>
                </a:moveTo>
                <a:cubicBezTo>
                  <a:pt x="1294046" y="6450153"/>
                  <a:pt x="1298382" y="6452977"/>
                  <a:pt x="1299895" y="6458926"/>
                </a:cubicBezTo>
                <a:lnTo>
                  <a:pt x="1277306" y="6458926"/>
                </a:lnTo>
                <a:cubicBezTo>
                  <a:pt x="1278818" y="6453380"/>
                  <a:pt x="1282852" y="6450153"/>
                  <a:pt x="1288499" y="6450153"/>
                </a:cubicBezTo>
                <a:close/>
                <a:moveTo>
                  <a:pt x="773758" y="6450153"/>
                </a:moveTo>
                <a:cubicBezTo>
                  <a:pt x="779304" y="6450153"/>
                  <a:pt x="783640" y="6452977"/>
                  <a:pt x="785153" y="6458926"/>
                </a:cubicBezTo>
                <a:lnTo>
                  <a:pt x="762564" y="6458926"/>
                </a:lnTo>
                <a:cubicBezTo>
                  <a:pt x="764077" y="6453380"/>
                  <a:pt x="768111" y="6450153"/>
                  <a:pt x="773758" y="6450153"/>
                </a:cubicBezTo>
                <a:close/>
                <a:moveTo>
                  <a:pt x="868062" y="6438859"/>
                </a:moveTo>
                <a:lnTo>
                  <a:pt x="868062" y="6490893"/>
                </a:lnTo>
                <a:lnTo>
                  <a:pt x="882079" y="6490893"/>
                </a:lnTo>
                <a:lnTo>
                  <a:pt x="882079" y="6438859"/>
                </a:lnTo>
                <a:close/>
                <a:moveTo>
                  <a:pt x="1351643" y="6437851"/>
                </a:moveTo>
                <a:cubicBezTo>
                  <a:pt x="1343071" y="6437851"/>
                  <a:pt x="1338332" y="6442288"/>
                  <a:pt x="1336617" y="6448136"/>
                </a:cubicBezTo>
                <a:lnTo>
                  <a:pt x="1336617" y="6438859"/>
                </a:lnTo>
                <a:lnTo>
                  <a:pt x="1322600" y="6438859"/>
                </a:lnTo>
                <a:lnTo>
                  <a:pt x="1322600" y="6490893"/>
                </a:lnTo>
                <a:lnTo>
                  <a:pt x="1336617" y="6490893"/>
                </a:lnTo>
                <a:lnTo>
                  <a:pt x="1336617" y="6462557"/>
                </a:lnTo>
                <a:cubicBezTo>
                  <a:pt x="1336617" y="6455599"/>
                  <a:pt x="1339542" y="6452674"/>
                  <a:pt x="1350029" y="6452674"/>
                </a:cubicBezTo>
                <a:lnTo>
                  <a:pt x="1352550" y="6452674"/>
                </a:lnTo>
                <a:lnTo>
                  <a:pt x="1352550" y="6437851"/>
                </a:lnTo>
                <a:close/>
                <a:moveTo>
                  <a:pt x="650269" y="6437851"/>
                </a:moveTo>
                <a:cubicBezTo>
                  <a:pt x="641698" y="6437851"/>
                  <a:pt x="636958" y="6442288"/>
                  <a:pt x="635244" y="6448136"/>
                </a:cubicBezTo>
                <a:lnTo>
                  <a:pt x="635244" y="6438859"/>
                </a:lnTo>
                <a:lnTo>
                  <a:pt x="621227" y="6438859"/>
                </a:lnTo>
                <a:lnTo>
                  <a:pt x="621227" y="6490893"/>
                </a:lnTo>
                <a:lnTo>
                  <a:pt x="635244" y="6490893"/>
                </a:lnTo>
                <a:lnTo>
                  <a:pt x="635244" y="6462557"/>
                </a:lnTo>
                <a:cubicBezTo>
                  <a:pt x="635244" y="6455599"/>
                  <a:pt x="638168" y="6452674"/>
                  <a:pt x="648656" y="6452674"/>
                </a:cubicBezTo>
                <a:lnTo>
                  <a:pt x="651177" y="6452674"/>
                </a:lnTo>
                <a:lnTo>
                  <a:pt x="651177" y="6437851"/>
                </a:lnTo>
                <a:close/>
                <a:moveTo>
                  <a:pt x="1288499" y="6437447"/>
                </a:moveTo>
                <a:cubicBezTo>
                  <a:pt x="1273474" y="6437447"/>
                  <a:pt x="1262583" y="6449044"/>
                  <a:pt x="1262583" y="6464876"/>
                </a:cubicBezTo>
                <a:cubicBezTo>
                  <a:pt x="1262583" y="6480708"/>
                  <a:pt x="1273978" y="6492405"/>
                  <a:pt x="1289709" y="6492405"/>
                </a:cubicBezTo>
                <a:cubicBezTo>
                  <a:pt x="1299088" y="6492405"/>
                  <a:pt x="1308466" y="6487565"/>
                  <a:pt x="1312701" y="6480607"/>
                </a:cubicBezTo>
                <a:lnTo>
                  <a:pt x="1303222" y="6472540"/>
                </a:lnTo>
                <a:cubicBezTo>
                  <a:pt x="1300600" y="6476977"/>
                  <a:pt x="1295356" y="6479699"/>
                  <a:pt x="1289709" y="6479699"/>
                </a:cubicBezTo>
                <a:cubicBezTo>
                  <a:pt x="1282751" y="6479699"/>
                  <a:pt x="1278415" y="6474960"/>
                  <a:pt x="1277104" y="6468909"/>
                </a:cubicBezTo>
                <a:lnTo>
                  <a:pt x="1314113" y="6468909"/>
                </a:lnTo>
                <a:cubicBezTo>
                  <a:pt x="1314315" y="6467498"/>
                  <a:pt x="1314516" y="6465783"/>
                  <a:pt x="1314516" y="6464271"/>
                </a:cubicBezTo>
                <a:cubicBezTo>
                  <a:pt x="1314516" y="6449548"/>
                  <a:pt x="1304533" y="6437447"/>
                  <a:pt x="1288499" y="6437447"/>
                </a:cubicBezTo>
                <a:close/>
                <a:moveTo>
                  <a:pt x="1222369" y="6437447"/>
                </a:moveTo>
                <a:cubicBezTo>
                  <a:pt x="1209158" y="6437447"/>
                  <a:pt x="1197864" y="6448943"/>
                  <a:pt x="1197864" y="6464876"/>
                </a:cubicBezTo>
                <a:cubicBezTo>
                  <a:pt x="1197864" y="6480909"/>
                  <a:pt x="1209158" y="6492405"/>
                  <a:pt x="1222369" y="6492405"/>
                </a:cubicBezTo>
                <a:cubicBezTo>
                  <a:pt x="1230033" y="6492405"/>
                  <a:pt x="1235377" y="6489178"/>
                  <a:pt x="1238604" y="6483430"/>
                </a:cubicBezTo>
                <a:lnTo>
                  <a:pt x="1238604" y="6490893"/>
                </a:lnTo>
                <a:lnTo>
                  <a:pt x="1252621" y="6490893"/>
                </a:lnTo>
                <a:lnTo>
                  <a:pt x="1252621" y="6438859"/>
                </a:lnTo>
                <a:lnTo>
                  <a:pt x="1238604" y="6438859"/>
                </a:lnTo>
                <a:lnTo>
                  <a:pt x="1238604" y="6446422"/>
                </a:lnTo>
                <a:cubicBezTo>
                  <a:pt x="1235377" y="6440674"/>
                  <a:pt x="1230033" y="6437447"/>
                  <a:pt x="1222369" y="6437447"/>
                </a:cubicBezTo>
                <a:close/>
                <a:moveTo>
                  <a:pt x="1062844" y="6437447"/>
                </a:moveTo>
                <a:cubicBezTo>
                  <a:pt x="1047213" y="6437447"/>
                  <a:pt x="1035314" y="6448943"/>
                  <a:pt x="1035314" y="6464876"/>
                </a:cubicBezTo>
                <a:cubicBezTo>
                  <a:pt x="1035314" y="6480809"/>
                  <a:pt x="1047213" y="6492304"/>
                  <a:pt x="1062844" y="6492304"/>
                </a:cubicBezTo>
                <a:cubicBezTo>
                  <a:pt x="1078575" y="6492304"/>
                  <a:pt x="1090474" y="6480809"/>
                  <a:pt x="1090474" y="6464876"/>
                </a:cubicBezTo>
                <a:cubicBezTo>
                  <a:pt x="1090474" y="6448943"/>
                  <a:pt x="1078575" y="6437447"/>
                  <a:pt x="1062844" y="6437447"/>
                </a:cubicBezTo>
                <a:close/>
                <a:moveTo>
                  <a:pt x="916835" y="6437447"/>
                </a:moveTo>
                <a:cubicBezTo>
                  <a:pt x="903625" y="6437447"/>
                  <a:pt x="892331" y="6448943"/>
                  <a:pt x="892331" y="6464876"/>
                </a:cubicBezTo>
                <a:cubicBezTo>
                  <a:pt x="892331" y="6480909"/>
                  <a:pt x="903625" y="6492405"/>
                  <a:pt x="916835" y="6492405"/>
                </a:cubicBezTo>
                <a:cubicBezTo>
                  <a:pt x="924499" y="6492405"/>
                  <a:pt x="929843" y="6489178"/>
                  <a:pt x="933070" y="6483430"/>
                </a:cubicBezTo>
                <a:lnTo>
                  <a:pt x="933070" y="6490893"/>
                </a:lnTo>
                <a:lnTo>
                  <a:pt x="947087" y="6490893"/>
                </a:lnTo>
                <a:lnTo>
                  <a:pt x="947087" y="6438859"/>
                </a:lnTo>
                <a:lnTo>
                  <a:pt x="933070" y="6438859"/>
                </a:lnTo>
                <a:lnTo>
                  <a:pt x="933070" y="6446422"/>
                </a:lnTo>
                <a:cubicBezTo>
                  <a:pt x="929843" y="6440674"/>
                  <a:pt x="924499" y="6437447"/>
                  <a:pt x="916835" y="6437447"/>
                </a:cubicBezTo>
                <a:close/>
                <a:moveTo>
                  <a:pt x="839011" y="6437447"/>
                </a:moveTo>
                <a:cubicBezTo>
                  <a:pt x="830843" y="6437447"/>
                  <a:pt x="825700" y="6441178"/>
                  <a:pt x="823381" y="6444809"/>
                </a:cubicBezTo>
                <a:lnTo>
                  <a:pt x="823381" y="6438859"/>
                </a:lnTo>
                <a:lnTo>
                  <a:pt x="809364" y="6438859"/>
                </a:lnTo>
                <a:lnTo>
                  <a:pt x="809364" y="6490893"/>
                </a:lnTo>
                <a:lnTo>
                  <a:pt x="823381" y="6490893"/>
                </a:lnTo>
                <a:lnTo>
                  <a:pt x="823381" y="6459733"/>
                </a:lnTo>
                <a:cubicBezTo>
                  <a:pt x="823381" y="6453077"/>
                  <a:pt x="827313" y="6449750"/>
                  <a:pt x="832961" y="6449750"/>
                </a:cubicBezTo>
                <a:cubicBezTo>
                  <a:pt x="838809" y="6449750"/>
                  <a:pt x="841935" y="6453582"/>
                  <a:pt x="841935" y="6459229"/>
                </a:cubicBezTo>
                <a:lnTo>
                  <a:pt x="841935" y="6490893"/>
                </a:lnTo>
                <a:lnTo>
                  <a:pt x="855952" y="6490893"/>
                </a:lnTo>
                <a:lnTo>
                  <a:pt x="855952" y="6456708"/>
                </a:lnTo>
                <a:cubicBezTo>
                  <a:pt x="855952" y="6443195"/>
                  <a:pt x="848389" y="6437447"/>
                  <a:pt x="839011" y="6437447"/>
                </a:cubicBezTo>
                <a:close/>
                <a:moveTo>
                  <a:pt x="773758" y="6437447"/>
                </a:moveTo>
                <a:cubicBezTo>
                  <a:pt x="758732" y="6437447"/>
                  <a:pt x="747842" y="6449044"/>
                  <a:pt x="747842" y="6464876"/>
                </a:cubicBezTo>
                <a:cubicBezTo>
                  <a:pt x="747842" y="6480708"/>
                  <a:pt x="759237" y="6492405"/>
                  <a:pt x="774968" y="6492405"/>
                </a:cubicBezTo>
                <a:cubicBezTo>
                  <a:pt x="784346" y="6492405"/>
                  <a:pt x="793724" y="6487565"/>
                  <a:pt x="797960" y="6480607"/>
                </a:cubicBezTo>
                <a:lnTo>
                  <a:pt x="788480" y="6472540"/>
                </a:lnTo>
                <a:cubicBezTo>
                  <a:pt x="785859" y="6476977"/>
                  <a:pt x="780615" y="6479699"/>
                  <a:pt x="774968" y="6479699"/>
                </a:cubicBezTo>
                <a:cubicBezTo>
                  <a:pt x="768010" y="6479699"/>
                  <a:pt x="763674" y="6474960"/>
                  <a:pt x="762363" y="6468909"/>
                </a:cubicBezTo>
                <a:lnTo>
                  <a:pt x="799371" y="6468909"/>
                </a:lnTo>
                <a:cubicBezTo>
                  <a:pt x="799573" y="6467498"/>
                  <a:pt x="799775" y="6465783"/>
                  <a:pt x="799775" y="6464271"/>
                </a:cubicBezTo>
                <a:cubicBezTo>
                  <a:pt x="799775" y="6449548"/>
                  <a:pt x="789792" y="6437447"/>
                  <a:pt x="773758" y="6437447"/>
                </a:cubicBezTo>
                <a:close/>
                <a:moveTo>
                  <a:pt x="689402" y="6437447"/>
                </a:moveTo>
                <a:cubicBezTo>
                  <a:pt x="681435" y="6437447"/>
                  <a:pt x="676797" y="6441078"/>
                  <a:pt x="674376" y="6444809"/>
                </a:cubicBezTo>
                <a:lnTo>
                  <a:pt x="674376" y="6438859"/>
                </a:lnTo>
                <a:lnTo>
                  <a:pt x="660360" y="6438859"/>
                </a:lnTo>
                <a:lnTo>
                  <a:pt x="660360" y="6490893"/>
                </a:lnTo>
                <a:lnTo>
                  <a:pt x="674376" y="6490893"/>
                </a:lnTo>
                <a:lnTo>
                  <a:pt x="674376" y="6460036"/>
                </a:lnTo>
                <a:cubicBezTo>
                  <a:pt x="674376" y="6453077"/>
                  <a:pt x="677906" y="6449750"/>
                  <a:pt x="683351" y="6449750"/>
                </a:cubicBezTo>
                <a:cubicBezTo>
                  <a:pt x="689099" y="6449750"/>
                  <a:pt x="691923" y="6453683"/>
                  <a:pt x="691923" y="6459632"/>
                </a:cubicBezTo>
                <a:lnTo>
                  <a:pt x="691923" y="6490893"/>
                </a:lnTo>
                <a:lnTo>
                  <a:pt x="705839" y="6490893"/>
                </a:lnTo>
                <a:lnTo>
                  <a:pt x="705839" y="6458523"/>
                </a:lnTo>
                <a:cubicBezTo>
                  <a:pt x="705839" y="6453178"/>
                  <a:pt x="709570" y="6449750"/>
                  <a:pt x="714915" y="6449750"/>
                </a:cubicBezTo>
                <a:cubicBezTo>
                  <a:pt x="720562" y="6449750"/>
                  <a:pt x="723486" y="6453582"/>
                  <a:pt x="723486" y="6459632"/>
                </a:cubicBezTo>
                <a:lnTo>
                  <a:pt x="723486" y="6490893"/>
                </a:lnTo>
                <a:lnTo>
                  <a:pt x="737503" y="6490893"/>
                </a:lnTo>
                <a:lnTo>
                  <a:pt x="737503" y="6457010"/>
                </a:lnTo>
                <a:cubicBezTo>
                  <a:pt x="737503" y="6443296"/>
                  <a:pt x="730142" y="6437447"/>
                  <a:pt x="719553" y="6437447"/>
                </a:cubicBezTo>
                <a:cubicBezTo>
                  <a:pt x="712797" y="6437447"/>
                  <a:pt x="707351" y="6439968"/>
                  <a:pt x="703520" y="6445716"/>
                </a:cubicBezTo>
                <a:cubicBezTo>
                  <a:pt x="700595" y="6439968"/>
                  <a:pt x="695351" y="6437447"/>
                  <a:pt x="689402" y="6437447"/>
                </a:cubicBezTo>
                <a:close/>
                <a:moveTo>
                  <a:pt x="578189" y="6437447"/>
                </a:moveTo>
                <a:cubicBezTo>
                  <a:pt x="564979" y="6437447"/>
                  <a:pt x="553685" y="6448943"/>
                  <a:pt x="553685" y="6464876"/>
                </a:cubicBezTo>
                <a:cubicBezTo>
                  <a:pt x="553685" y="6480909"/>
                  <a:pt x="564979" y="6492405"/>
                  <a:pt x="578189" y="6492405"/>
                </a:cubicBezTo>
                <a:cubicBezTo>
                  <a:pt x="585853" y="6492405"/>
                  <a:pt x="591197" y="6489178"/>
                  <a:pt x="594424" y="6483430"/>
                </a:cubicBezTo>
                <a:lnTo>
                  <a:pt x="594424" y="6490893"/>
                </a:lnTo>
                <a:lnTo>
                  <a:pt x="608441" y="6490893"/>
                </a:lnTo>
                <a:lnTo>
                  <a:pt x="608441" y="6438859"/>
                </a:lnTo>
                <a:lnTo>
                  <a:pt x="594424" y="6438859"/>
                </a:lnTo>
                <a:lnTo>
                  <a:pt x="594424" y="6446422"/>
                </a:lnTo>
                <a:cubicBezTo>
                  <a:pt x="591197" y="6440674"/>
                  <a:pt x="585853" y="6437447"/>
                  <a:pt x="578189" y="6437447"/>
                </a:cubicBezTo>
                <a:close/>
                <a:moveTo>
                  <a:pt x="500903" y="6433615"/>
                </a:moveTo>
                <a:lnTo>
                  <a:pt x="518449" y="6433615"/>
                </a:lnTo>
                <a:cubicBezTo>
                  <a:pt x="523995" y="6433615"/>
                  <a:pt x="527121" y="6436338"/>
                  <a:pt x="527121" y="6441078"/>
                </a:cubicBezTo>
                <a:cubicBezTo>
                  <a:pt x="527121" y="6445716"/>
                  <a:pt x="523995" y="6448439"/>
                  <a:pt x="518449" y="6448439"/>
                </a:cubicBezTo>
                <a:lnTo>
                  <a:pt x="500903" y="6448439"/>
                </a:lnTo>
                <a:close/>
                <a:moveTo>
                  <a:pt x="1120007" y="6423632"/>
                </a:moveTo>
                <a:lnTo>
                  <a:pt x="1105990" y="6427666"/>
                </a:lnTo>
                <a:lnTo>
                  <a:pt x="1105990" y="6438859"/>
                </a:lnTo>
                <a:lnTo>
                  <a:pt x="1097217" y="6438859"/>
                </a:lnTo>
                <a:lnTo>
                  <a:pt x="1097217" y="6450758"/>
                </a:lnTo>
                <a:lnTo>
                  <a:pt x="1105990" y="6450758"/>
                </a:lnTo>
                <a:lnTo>
                  <a:pt x="1105990" y="6472943"/>
                </a:lnTo>
                <a:cubicBezTo>
                  <a:pt x="1105990" y="6485246"/>
                  <a:pt x="1112646" y="6492103"/>
                  <a:pt x="1124041" y="6492103"/>
                </a:cubicBezTo>
                <a:cubicBezTo>
                  <a:pt x="1127167" y="6492103"/>
                  <a:pt x="1129890" y="6491800"/>
                  <a:pt x="1132007" y="6491195"/>
                </a:cubicBezTo>
                <a:lnTo>
                  <a:pt x="1132007" y="6479296"/>
                </a:lnTo>
                <a:cubicBezTo>
                  <a:pt x="1130696" y="6479498"/>
                  <a:pt x="1129184" y="6479699"/>
                  <a:pt x="1128075" y="6479699"/>
                </a:cubicBezTo>
                <a:cubicBezTo>
                  <a:pt x="1122528" y="6479699"/>
                  <a:pt x="1120007" y="6476876"/>
                  <a:pt x="1120007" y="6471733"/>
                </a:cubicBezTo>
                <a:lnTo>
                  <a:pt x="1120007" y="6450758"/>
                </a:lnTo>
                <a:lnTo>
                  <a:pt x="1132007" y="6450758"/>
                </a:lnTo>
                <a:lnTo>
                  <a:pt x="1132007" y="6438859"/>
                </a:lnTo>
                <a:lnTo>
                  <a:pt x="1120007" y="6438859"/>
                </a:lnTo>
                <a:close/>
                <a:moveTo>
                  <a:pt x="1141989" y="6420305"/>
                </a:moveTo>
                <a:lnTo>
                  <a:pt x="1141989" y="6490893"/>
                </a:lnTo>
                <a:lnTo>
                  <a:pt x="1156006" y="6490893"/>
                </a:lnTo>
                <a:lnTo>
                  <a:pt x="1156006" y="6459733"/>
                </a:lnTo>
                <a:cubicBezTo>
                  <a:pt x="1156006" y="6453077"/>
                  <a:pt x="1159939" y="6449750"/>
                  <a:pt x="1165586" y="6449750"/>
                </a:cubicBezTo>
                <a:cubicBezTo>
                  <a:pt x="1171435" y="6449750"/>
                  <a:pt x="1174561" y="6453582"/>
                  <a:pt x="1174561" y="6459229"/>
                </a:cubicBezTo>
                <a:lnTo>
                  <a:pt x="1174561" y="6490893"/>
                </a:lnTo>
                <a:lnTo>
                  <a:pt x="1188578" y="6490893"/>
                </a:lnTo>
                <a:lnTo>
                  <a:pt x="1188578" y="6456708"/>
                </a:lnTo>
                <a:cubicBezTo>
                  <a:pt x="1188578" y="6443195"/>
                  <a:pt x="1181115" y="6437447"/>
                  <a:pt x="1171636" y="6437447"/>
                </a:cubicBezTo>
                <a:cubicBezTo>
                  <a:pt x="1163468" y="6437447"/>
                  <a:pt x="1158325" y="6441178"/>
                  <a:pt x="1156006" y="6444809"/>
                </a:cubicBezTo>
                <a:lnTo>
                  <a:pt x="1156006" y="6420305"/>
                </a:lnTo>
                <a:close/>
                <a:moveTo>
                  <a:pt x="485776" y="6420305"/>
                </a:moveTo>
                <a:lnTo>
                  <a:pt x="485776" y="6490893"/>
                </a:lnTo>
                <a:lnTo>
                  <a:pt x="520667" y="6490893"/>
                </a:lnTo>
                <a:cubicBezTo>
                  <a:pt x="535693" y="6490893"/>
                  <a:pt x="544567" y="6483430"/>
                  <a:pt x="544567" y="6471229"/>
                </a:cubicBezTo>
                <a:cubicBezTo>
                  <a:pt x="544567" y="6463262"/>
                  <a:pt x="540230" y="6457414"/>
                  <a:pt x="532264" y="6454691"/>
                </a:cubicBezTo>
                <a:cubicBezTo>
                  <a:pt x="538718" y="6452170"/>
                  <a:pt x="542752" y="6446321"/>
                  <a:pt x="542752" y="6438960"/>
                </a:cubicBezTo>
                <a:cubicBezTo>
                  <a:pt x="542752" y="6427162"/>
                  <a:pt x="534483" y="6420305"/>
                  <a:pt x="520567" y="6420305"/>
                </a:cubicBezTo>
                <a:close/>
                <a:moveTo>
                  <a:pt x="994260" y="6419094"/>
                </a:moveTo>
                <a:cubicBezTo>
                  <a:pt x="973789" y="6419094"/>
                  <a:pt x="958360" y="6434523"/>
                  <a:pt x="958360" y="6455800"/>
                </a:cubicBezTo>
                <a:cubicBezTo>
                  <a:pt x="958360" y="6477077"/>
                  <a:pt x="973083" y="6492405"/>
                  <a:pt x="992041" y="6492405"/>
                </a:cubicBezTo>
                <a:cubicBezTo>
                  <a:pt x="1001016" y="6492405"/>
                  <a:pt x="1008277" y="6488674"/>
                  <a:pt x="1012613" y="6482624"/>
                </a:cubicBezTo>
                <a:lnTo>
                  <a:pt x="1012613" y="6490893"/>
                </a:lnTo>
                <a:lnTo>
                  <a:pt x="1026226" y="6490893"/>
                </a:lnTo>
                <a:lnTo>
                  <a:pt x="1026226" y="6452977"/>
                </a:lnTo>
                <a:lnTo>
                  <a:pt x="994562" y="6452977"/>
                </a:lnTo>
                <a:lnTo>
                  <a:pt x="994562" y="6466489"/>
                </a:lnTo>
                <a:lnTo>
                  <a:pt x="1011302" y="6466489"/>
                </a:lnTo>
                <a:cubicBezTo>
                  <a:pt x="1009285" y="6473246"/>
                  <a:pt x="1002630" y="6478086"/>
                  <a:pt x="994462" y="6478086"/>
                </a:cubicBezTo>
                <a:cubicBezTo>
                  <a:pt x="982865" y="6478086"/>
                  <a:pt x="974394" y="6468506"/>
                  <a:pt x="974394" y="6455800"/>
                </a:cubicBezTo>
                <a:cubicBezTo>
                  <a:pt x="974394" y="6442994"/>
                  <a:pt x="982764" y="6433414"/>
                  <a:pt x="994260" y="6433414"/>
                </a:cubicBezTo>
                <a:cubicBezTo>
                  <a:pt x="1002932" y="6433414"/>
                  <a:pt x="1008882" y="6437851"/>
                  <a:pt x="1012008" y="6443699"/>
                </a:cubicBezTo>
                <a:lnTo>
                  <a:pt x="1024714" y="6435229"/>
                </a:lnTo>
                <a:cubicBezTo>
                  <a:pt x="1019470" y="6424943"/>
                  <a:pt x="1007873" y="6419094"/>
                  <a:pt x="994260" y="6419094"/>
                </a:cubicBezTo>
                <a:close/>
                <a:moveTo>
                  <a:pt x="875121" y="6416674"/>
                </a:moveTo>
                <a:cubicBezTo>
                  <a:pt x="870482" y="6416674"/>
                  <a:pt x="866751" y="6420405"/>
                  <a:pt x="866751" y="6424943"/>
                </a:cubicBezTo>
                <a:cubicBezTo>
                  <a:pt x="866751" y="6429582"/>
                  <a:pt x="870482" y="6433313"/>
                  <a:pt x="875121" y="6433313"/>
                </a:cubicBezTo>
                <a:cubicBezTo>
                  <a:pt x="879760" y="6433313"/>
                  <a:pt x="883491" y="6429582"/>
                  <a:pt x="883491" y="6424943"/>
                </a:cubicBezTo>
                <a:cubicBezTo>
                  <a:pt x="883491" y="6420405"/>
                  <a:pt x="879760" y="6416674"/>
                  <a:pt x="875121" y="6416674"/>
                </a:cubicBezTo>
                <a:close/>
                <a:moveTo>
                  <a:pt x="0" y="786751"/>
                </a:moveTo>
                <a:lnTo>
                  <a:pt x="471872" y="2680582"/>
                </a:lnTo>
                <a:cubicBezTo>
                  <a:pt x="508336" y="2826927"/>
                  <a:pt x="656532" y="2916005"/>
                  <a:pt x="802876" y="2879540"/>
                </a:cubicBezTo>
                <a:lnTo>
                  <a:pt x="857659" y="2865890"/>
                </a:lnTo>
                <a:lnTo>
                  <a:pt x="904737" y="2862396"/>
                </a:lnTo>
                <a:lnTo>
                  <a:pt x="12192000" y="872148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0" y="786751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64000">
                <a:srgbClr val="000000">
                  <a:alpha val="33326"/>
                </a:srgbClr>
              </a:gs>
              <a:gs pos="25000">
                <a:srgbClr val="000000">
                  <a:alpha val="32842"/>
                </a:srgbClr>
              </a:gs>
              <a:gs pos="98000">
                <a:srgbClr val="000000">
                  <a:alpha val="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24B1BB-76D4-F0E8-4F3B-1D64FFAD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9003" y="5107459"/>
            <a:ext cx="5615286" cy="2154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BarmeniaGothaer Offc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B709F6-F3C8-5678-4E06-AFE97791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882A52-DD2E-384D-8B54-9AF8C0FCA07A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9E5FF0-9081-F60D-6CD4-1B9B62B9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C66ABB-DD74-AF60-09F3-237D61F6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AF090EBC-39DB-6354-F2CD-107C04D1970E}"/>
              </a:ext>
            </a:extLst>
          </p:cNvPr>
          <p:cNvSpPr/>
          <p:nvPr userDrawn="1"/>
        </p:nvSpPr>
        <p:spPr>
          <a:xfrm rot="21000000">
            <a:off x="289000" y="-1054528"/>
            <a:ext cx="11887066" cy="2954700"/>
          </a:xfrm>
          <a:custGeom>
            <a:avLst/>
            <a:gdLst>
              <a:gd name="connsiteX0" fmla="*/ 0 w 11887066"/>
              <a:gd name="connsiteY0" fmla="*/ 0 h 2954700"/>
              <a:gd name="connsiteX1" fmla="*/ 11887066 w 11887066"/>
              <a:gd name="connsiteY1" fmla="*/ 2096011 h 2954700"/>
              <a:gd name="connsiteX2" fmla="*/ 11735656 w 11887066"/>
              <a:gd name="connsiteY2" fmla="*/ 2954700 h 2954700"/>
              <a:gd name="connsiteX3" fmla="*/ 273050 w 11887066"/>
              <a:gd name="connsiteY3" fmla="*/ 2954700 h 2954700"/>
              <a:gd name="connsiteX4" fmla="*/ 0 w 11887066"/>
              <a:gd name="connsiteY4" fmla="*/ 2681650 h 29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066" h="2954700">
                <a:moveTo>
                  <a:pt x="0" y="0"/>
                </a:moveTo>
                <a:lnTo>
                  <a:pt x="11887066" y="2096011"/>
                </a:lnTo>
                <a:lnTo>
                  <a:pt x="11735656" y="2954700"/>
                </a:lnTo>
                <a:lnTo>
                  <a:pt x="273050" y="2954700"/>
                </a:lnTo>
                <a:cubicBezTo>
                  <a:pt x="122249" y="2954700"/>
                  <a:pt x="0" y="2832452"/>
                  <a:pt x="0" y="2681650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solidFill>
                <a:schemeClr val="accent2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23" name="Freihandform 22">
            <a:extLst>
              <a:ext uri="{FF2B5EF4-FFF2-40B4-BE49-F238E27FC236}">
                <a16:creationId xmlns:a16="http://schemas.microsoft.com/office/drawing/2014/main" id="{EC39B381-65D4-DB25-E616-299DD5165DDB}"/>
              </a:ext>
            </a:extLst>
          </p:cNvPr>
          <p:cNvSpPr/>
          <p:nvPr userDrawn="1"/>
        </p:nvSpPr>
        <p:spPr>
          <a:xfrm rot="20760535">
            <a:off x="-1659" y="-1451584"/>
            <a:ext cx="12021682" cy="2988226"/>
          </a:xfrm>
          <a:custGeom>
            <a:avLst/>
            <a:gdLst>
              <a:gd name="connsiteX0" fmla="*/ 190214 w 12021682"/>
              <a:gd name="connsiteY0" fmla="*/ 0 h 2988226"/>
              <a:gd name="connsiteX1" fmla="*/ 12021682 w 12021682"/>
              <a:gd name="connsiteY1" fmla="*/ 2947960 h 2988226"/>
              <a:gd name="connsiteX2" fmla="*/ 12011650 w 12021682"/>
              <a:gd name="connsiteY2" fmla="*/ 2988226 h 2988226"/>
              <a:gd name="connsiteX3" fmla="*/ 273082 w 12021682"/>
              <a:gd name="connsiteY3" fmla="*/ 2988226 h 2988226"/>
              <a:gd name="connsiteX4" fmla="*/ 0 w 12021682"/>
              <a:gd name="connsiteY4" fmla="*/ 2715144 h 2988226"/>
              <a:gd name="connsiteX5" fmla="*/ 0 w 12021682"/>
              <a:gd name="connsiteY5" fmla="*/ 763411 h 298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1682" h="2988226">
                <a:moveTo>
                  <a:pt x="190214" y="0"/>
                </a:moveTo>
                <a:lnTo>
                  <a:pt x="12021682" y="2947960"/>
                </a:lnTo>
                <a:lnTo>
                  <a:pt x="12011650" y="2988226"/>
                </a:lnTo>
                <a:lnTo>
                  <a:pt x="273082" y="2988226"/>
                </a:lnTo>
                <a:cubicBezTo>
                  <a:pt x="122263" y="2988226"/>
                  <a:pt x="0" y="2865963"/>
                  <a:pt x="0" y="2715144"/>
                </a:cubicBezTo>
                <a:lnTo>
                  <a:pt x="0" y="763411"/>
                </a:lnTo>
                <a:close/>
              </a:path>
            </a:pathLst>
          </a:custGeom>
          <a:solidFill>
            <a:srgbClr val="002641"/>
          </a:solidFill>
          <a:ln w="63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24" name="Grafik 10">
            <a:extLst>
              <a:ext uri="{FF2B5EF4-FFF2-40B4-BE49-F238E27FC236}">
                <a16:creationId xmlns:a16="http://schemas.microsoft.com/office/drawing/2014/main" id="{F3FE441B-C081-D2A7-28FE-4281EE75C0D9}"/>
              </a:ext>
            </a:extLst>
          </p:cNvPr>
          <p:cNvSpPr/>
          <p:nvPr userDrawn="1"/>
        </p:nvSpPr>
        <p:spPr>
          <a:xfrm>
            <a:off x="11425881" y="441325"/>
            <a:ext cx="286693" cy="285375"/>
          </a:xfrm>
          <a:custGeom>
            <a:avLst/>
            <a:gdLst>
              <a:gd name="connsiteX0" fmla="*/ 960912 w 2117020"/>
              <a:gd name="connsiteY0" fmla="*/ 1154058 h 2107284"/>
              <a:gd name="connsiteX1" fmla="*/ 956912 w 2117020"/>
              <a:gd name="connsiteY1" fmla="*/ 1151582 h 2107284"/>
              <a:gd name="connsiteX2" fmla="*/ 411606 w 2117020"/>
              <a:gd name="connsiteY2" fmla="*/ 1071096 h 2107284"/>
              <a:gd name="connsiteX3" fmla="*/ 170909 w 2117020"/>
              <a:gd name="connsiteY3" fmla="*/ 1158249 h 2107284"/>
              <a:gd name="connsiteX4" fmla="*/ 411606 w 2117020"/>
              <a:gd name="connsiteY4" fmla="*/ 1245403 h 2107284"/>
              <a:gd name="connsiteX5" fmla="*/ 878045 w 2117020"/>
              <a:gd name="connsiteY5" fmla="*/ 1187491 h 2107284"/>
              <a:gd name="connsiteX6" fmla="*/ 229011 w 2117020"/>
              <a:gd name="connsiteY6" fmla="*/ 1744704 h 2107284"/>
              <a:gd name="connsiteX7" fmla="*/ 17556 w 2117020"/>
              <a:gd name="connsiteY7" fmla="*/ 2088556 h 2107284"/>
              <a:gd name="connsiteX8" fmla="*/ 365028 w 2117020"/>
              <a:gd name="connsiteY8" fmla="*/ 1879292 h 2107284"/>
              <a:gd name="connsiteX9" fmla="*/ 928051 w 2117020"/>
              <a:gd name="connsiteY9" fmla="*/ 1237021 h 2107284"/>
              <a:gd name="connsiteX10" fmla="*/ 870044 w 2117020"/>
              <a:gd name="connsiteY10" fmla="*/ 1703841 h 2107284"/>
              <a:gd name="connsiteX11" fmla="*/ 957198 w 2117020"/>
              <a:gd name="connsiteY11" fmla="*/ 1944443 h 2107284"/>
              <a:gd name="connsiteX12" fmla="*/ 1044351 w 2117020"/>
              <a:gd name="connsiteY12" fmla="*/ 1703841 h 2107284"/>
              <a:gd name="connsiteX13" fmla="*/ 963865 w 2117020"/>
              <a:gd name="connsiteY13" fmla="*/ 1158535 h 2107284"/>
              <a:gd name="connsiteX14" fmla="*/ 961008 w 2117020"/>
              <a:gd name="connsiteY14" fmla="*/ 1154154 h 2107284"/>
              <a:gd name="connsiteX15" fmla="*/ 931575 w 2117020"/>
              <a:gd name="connsiteY15" fmla="*/ 939460 h 2107284"/>
              <a:gd name="connsiteX16" fmla="*/ 942434 w 2117020"/>
              <a:gd name="connsiteY16" fmla="*/ 928602 h 2107284"/>
              <a:gd name="connsiteX17" fmla="*/ 373220 w 2117020"/>
              <a:gd name="connsiteY17" fmla="*/ 228038 h 2107284"/>
              <a:gd name="connsiteX18" fmla="*/ 21938 w 2117020"/>
              <a:gd name="connsiteY18" fmla="*/ 18869 h 2107284"/>
              <a:gd name="connsiteX19" fmla="*/ 231012 w 2117020"/>
              <a:gd name="connsiteY19" fmla="*/ 370151 h 2107284"/>
              <a:gd name="connsiteX20" fmla="*/ 931575 w 2117020"/>
              <a:gd name="connsiteY20" fmla="*/ 939365 h 2107284"/>
              <a:gd name="connsiteX21" fmla="*/ 1065306 w 2117020"/>
              <a:gd name="connsiteY21" fmla="*/ 134407 h 2107284"/>
              <a:gd name="connsiteX22" fmla="*/ 978248 w 2117020"/>
              <a:gd name="connsiteY22" fmla="*/ 371008 h 2107284"/>
              <a:gd name="connsiteX23" fmla="*/ 1058734 w 2117020"/>
              <a:gd name="connsiteY23" fmla="*/ 907075 h 2107284"/>
              <a:gd name="connsiteX24" fmla="*/ 1071974 w 2117020"/>
              <a:gd name="connsiteY24" fmla="*/ 907075 h 2107284"/>
              <a:gd name="connsiteX25" fmla="*/ 1152460 w 2117020"/>
              <a:gd name="connsiteY25" fmla="*/ 371008 h 2107284"/>
              <a:gd name="connsiteX26" fmla="*/ 1065306 w 2117020"/>
              <a:gd name="connsiteY26" fmla="*/ 134407 h 2107284"/>
              <a:gd name="connsiteX27" fmla="*/ 1187417 w 2117020"/>
              <a:gd name="connsiteY27" fmla="*/ 1167870 h 2107284"/>
              <a:gd name="connsiteX28" fmla="*/ 1176558 w 2117020"/>
              <a:gd name="connsiteY28" fmla="*/ 1178728 h 2107284"/>
              <a:gd name="connsiteX29" fmla="*/ 1745772 w 2117020"/>
              <a:gd name="connsiteY29" fmla="*/ 1879292 h 2107284"/>
              <a:gd name="connsiteX30" fmla="*/ 2097054 w 2117020"/>
              <a:gd name="connsiteY30" fmla="*/ 2088366 h 2107284"/>
              <a:gd name="connsiteX31" fmla="*/ 1887885 w 2117020"/>
              <a:gd name="connsiteY31" fmla="*/ 1737084 h 2107284"/>
              <a:gd name="connsiteX32" fmla="*/ 1187322 w 2117020"/>
              <a:gd name="connsiteY32" fmla="*/ 1167870 h 2107284"/>
              <a:gd name="connsiteX33" fmla="*/ 1746820 w 2117020"/>
              <a:gd name="connsiteY33" fmla="*/ 228514 h 2107284"/>
              <a:gd name="connsiteX34" fmla="*/ 1177606 w 2117020"/>
              <a:gd name="connsiteY34" fmla="*/ 929078 h 2107284"/>
              <a:gd name="connsiteX35" fmla="*/ 1188465 w 2117020"/>
              <a:gd name="connsiteY35" fmla="*/ 939936 h 2107284"/>
              <a:gd name="connsiteX36" fmla="*/ 1889028 w 2117020"/>
              <a:gd name="connsiteY36" fmla="*/ 370722 h 2107284"/>
              <a:gd name="connsiteX37" fmla="*/ 2098102 w 2117020"/>
              <a:gd name="connsiteY37" fmla="*/ 19440 h 2107284"/>
              <a:gd name="connsiteX38" fmla="*/ 1746820 w 2117020"/>
              <a:gd name="connsiteY38" fmla="*/ 228514 h 2107284"/>
              <a:gd name="connsiteX39" fmla="*/ 1803018 w 2117020"/>
              <a:gd name="connsiteY39" fmla="*/ 1148534 h 2107284"/>
              <a:gd name="connsiteX40" fmla="*/ 2064669 w 2117020"/>
              <a:gd name="connsiteY40" fmla="*/ 1061475 h 2107284"/>
              <a:gd name="connsiteX41" fmla="*/ 1803018 w 2117020"/>
              <a:gd name="connsiteY41" fmla="*/ 974322 h 2107284"/>
              <a:gd name="connsiteX42" fmla="*/ 1210182 w 2117020"/>
              <a:gd name="connsiteY42" fmla="*/ 1054808 h 2107284"/>
              <a:gd name="connsiteX43" fmla="*/ 1210182 w 2117020"/>
              <a:gd name="connsiteY43" fmla="*/ 1068143 h 2107284"/>
              <a:gd name="connsiteX44" fmla="*/ 1803018 w 2117020"/>
              <a:gd name="connsiteY44" fmla="*/ 1148534 h 210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17020" h="2107284">
                <a:moveTo>
                  <a:pt x="960912" y="1154058"/>
                </a:moveTo>
                <a:cubicBezTo>
                  <a:pt x="959960" y="1153011"/>
                  <a:pt x="958626" y="1152153"/>
                  <a:pt x="956912" y="1151582"/>
                </a:cubicBezTo>
                <a:cubicBezTo>
                  <a:pt x="811751" y="1106433"/>
                  <a:pt x="636681" y="1071096"/>
                  <a:pt x="411606" y="1071096"/>
                </a:cubicBezTo>
                <a:cubicBezTo>
                  <a:pt x="247776" y="1071096"/>
                  <a:pt x="170909" y="1087479"/>
                  <a:pt x="170909" y="1158249"/>
                </a:cubicBezTo>
                <a:cubicBezTo>
                  <a:pt x="170909" y="1229020"/>
                  <a:pt x="247680" y="1245403"/>
                  <a:pt x="411606" y="1245403"/>
                </a:cubicBezTo>
                <a:cubicBezTo>
                  <a:pt x="597343" y="1245403"/>
                  <a:pt x="749076" y="1221305"/>
                  <a:pt x="878045" y="1187491"/>
                </a:cubicBezTo>
                <a:cubicBezTo>
                  <a:pt x="685449" y="1318650"/>
                  <a:pt x="471518" y="1504769"/>
                  <a:pt x="229011" y="1744704"/>
                </a:cubicBezTo>
                <a:cubicBezTo>
                  <a:pt x="38702" y="1933013"/>
                  <a:pt x="-37689" y="2033882"/>
                  <a:pt x="17556" y="2088556"/>
                </a:cubicBezTo>
                <a:cubicBezTo>
                  <a:pt x="72801" y="2143230"/>
                  <a:pt x="174719" y="2067601"/>
                  <a:pt x="365028" y="1879292"/>
                </a:cubicBezTo>
                <a:cubicBezTo>
                  <a:pt x="607535" y="1639262"/>
                  <a:pt x="795558" y="1427616"/>
                  <a:pt x="928051" y="1237021"/>
                </a:cubicBezTo>
                <a:cubicBezTo>
                  <a:pt x="894237" y="1365990"/>
                  <a:pt x="870044" y="1517818"/>
                  <a:pt x="870044" y="1703841"/>
                </a:cubicBezTo>
                <a:cubicBezTo>
                  <a:pt x="870044" y="1867671"/>
                  <a:pt x="886427" y="1944443"/>
                  <a:pt x="957198" y="1944443"/>
                </a:cubicBezTo>
                <a:cubicBezTo>
                  <a:pt x="1027968" y="1944443"/>
                  <a:pt x="1044351" y="1867671"/>
                  <a:pt x="1044351" y="1703841"/>
                </a:cubicBezTo>
                <a:cubicBezTo>
                  <a:pt x="1044351" y="1478766"/>
                  <a:pt x="1009109" y="1303601"/>
                  <a:pt x="963865" y="1158535"/>
                </a:cubicBezTo>
                <a:cubicBezTo>
                  <a:pt x="963293" y="1156535"/>
                  <a:pt x="962246" y="1155106"/>
                  <a:pt x="961008" y="1154154"/>
                </a:cubicBezTo>
                <a:moveTo>
                  <a:pt x="931575" y="939460"/>
                </a:moveTo>
                <a:cubicBezTo>
                  <a:pt x="942434" y="946413"/>
                  <a:pt x="949387" y="939460"/>
                  <a:pt x="942434" y="928602"/>
                </a:cubicBezTo>
                <a:cubicBezTo>
                  <a:pt x="810322" y="722766"/>
                  <a:pt x="635252" y="490071"/>
                  <a:pt x="373220" y="228038"/>
                </a:cubicBezTo>
                <a:cubicBezTo>
                  <a:pt x="182529" y="37252"/>
                  <a:pt x="79659" y="-38853"/>
                  <a:pt x="21938" y="18869"/>
                </a:cubicBezTo>
                <a:cubicBezTo>
                  <a:pt x="-35784" y="76590"/>
                  <a:pt x="40321" y="179365"/>
                  <a:pt x="231012" y="370151"/>
                </a:cubicBezTo>
                <a:cubicBezTo>
                  <a:pt x="493044" y="632184"/>
                  <a:pt x="725740" y="807348"/>
                  <a:pt x="931575" y="939365"/>
                </a:cubicBezTo>
                <a:moveTo>
                  <a:pt x="1065306" y="134407"/>
                </a:moveTo>
                <a:cubicBezTo>
                  <a:pt x="994631" y="134407"/>
                  <a:pt x="978248" y="209940"/>
                  <a:pt x="978248" y="371008"/>
                </a:cubicBezTo>
                <a:cubicBezTo>
                  <a:pt x="978248" y="592274"/>
                  <a:pt x="1013490" y="764486"/>
                  <a:pt x="1058734" y="907075"/>
                </a:cubicBezTo>
                <a:cubicBezTo>
                  <a:pt x="1061115" y="914600"/>
                  <a:pt x="1069593" y="914600"/>
                  <a:pt x="1071974" y="907075"/>
                </a:cubicBezTo>
                <a:cubicBezTo>
                  <a:pt x="1117122" y="764390"/>
                  <a:pt x="1152460" y="592274"/>
                  <a:pt x="1152460" y="371008"/>
                </a:cubicBezTo>
                <a:cubicBezTo>
                  <a:pt x="1152460" y="209940"/>
                  <a:pt x="1136077" y="134407"/>
                  <a:pt x="1065306" y="134407"/>
                </a:cubicBezTo>
                <a:moveTo>
                  <a:pt x="1187417" y="1167870"/>
                </a:moveTo>
                <a:cubicBezTo>
                  <a:pt x="1176558" y="1160821"/>
                  <a:pt x="1169605" y="1167870"/>
                  <a:pt x="1176558" y="1178728"/>
                </a:cubicBezTo>
                <a:cubicBezTo>
                  <a:pt x="1308670" y="1384563"/>
                  <a:pt x="1483740" y="1617259"/>
                  <a:pt x="1745772" y="1879292"/>
                </a:cubicBezTo>
                <a:cubicBezTo>
                  <a:pt x="1936558" y="2070078"/>
                  <a:pt x="2039333" y="2146182"/>
                  <a:pt x="2097054" y="2088366"/>
                </a:cubicBezTo>
                <a:cubicBezTo>
                  <a:pt x="2154776" y="2030644"/>
                  <a:pt x="2078671" y="1927869"/>
                  <a:pt x="1887885" y="1737084"/>
                </a:cubicBezTo>
                <a:cubicBezTo>
                  <a:pt x="1625852" y="1475051"/>
                  <a:pt x="1393157" y="1299886"/>
                  <a:pt x="1187322" y="1167870"/>
                </a:cubicBezTo>
                <a:moveTo>
                  <a:pt x="1746820" y="228514"/>
                </a:moveTo>
                <a:cubicBezTo>
                  <a:pt x="1484787" y="490547"/>
                  <a:pt x="1309623" y="723243"/>
                  <a:pt x="1177606" y="929078"/>
                </a:cubicBezTo>
                <a:cubicBezTo>
                  <a:pt x="1170653" y="939936"/>
                  <a:pt x="1177606" y="946890"/>
                  <a:pt x="1188465" y="939936"/>
                </a:cubicBezTo>
                <a:cubicBezTo>
                  <a:pt x="1394300" y="807824"/>
                  <a:pt x="1626995" y="632755"/>
                  <a:pt x="1889028" y="370722"/>
                </a:cubicBezTo>
                <a:cubicBezTo>
                  <a:pt x="2079814" y="179937"/>
                  <a:pt x="2155919" y="77162"/>
                  <a:pt x="2098102" y="19440"/>
                </a:cubicBezTo>
                <a:cubicBezTo>
                  <a:pt x="2040381" y="-38281"/>
                  <a:pt x="1937606" y="37824"/>
                  <a:pt x="1746820" y="228514"/>
                </a:cubicBezTo>
                <a:moveTo>
                  <a:pt x="1803018" y="1148534"/>
                </a:moveTo>
                <a:cubicBezTo>
                  <a:pt x="1981135" y="1148534"/>
                  <a:pt x="2064669" y="1132151"/>
                  <a:pt x="2064669" y="1061475"/>
                </a:cubicBezTo>
                <a:cubicBezTo>
                  <a:pt x="2064669" y="990800"/>
                  <a:pt x="1981135" y="974322"/>
                  <a:pt x="1803018" y="974322"/>
                </a:cubicBezTo>
                <a:cubicBezTo>
                  <a:pt x="1558320" y="974322"/>
                  <a:pt x="1367916" y="1009659"/>
                  <a:pt x="1210182" y="1054808"/>
                </a:cubicBezTo>
                <a:cubicBezTo>
                  <a:pt x="1201895" y="1057189"/>
                  <a:pt x="1201895" y="1065762"/>
                  <a:pt x="1210182" y="1068143"/>
                </a:cubicBezTo>
                <a:cubicBezTo>
                  <a:pt x="1367916" y="1113291"/>
                  <a:pt x="1558416" y="1148534"/>
                  <a:pt x="1803018" y="1148534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17D7118-F126-526B-D8D8-C5C1C15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003" y="2663826"/>
            <a:ext cx="8423573" cy="2147071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829485B-7ED9-B3B2-27BD-E12B1EC9A2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4601" y="3935393"/>
            <a:ext cx="1038490" cy="915846"/>
          </a:xfrm>
        </p:spPr>
        <p:txBody>
          <a:bodyPr anchor="ctr"/>
          <a:lstStyle>
            <a:lvl1pPr>
              <a:lnSpc>
                <a:spcPct val="90000"/>
              </a:lnSpc>
              <a:defRPr sz="6600" b="0" i="0">
                <a:solidFill>
                  <a:schemeClr val="accent2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97504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Bild Sk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9A084D3-0EF0-FD98-9563-16FCFA9996A8}"/>
              </a:ext>
            </a:extLst>
          </p:cNvPr>
          <p:cNvSpPr/>
          <p:nvPr userDrawn="1"/>
        </p:nvSpPr>
        <p:spPr>
          <a:xfrm>
            <a:off x="192199" y="6284316"/>
            <a:ext cx="1882402" cy="530002"/>
          </a:xfrm>
          <a:prstGeom prst="rect">
            <a:avLst/>
          </a:prstGeom>
          <a:solidFill>
            <a:schemeClr val="bg1"/>
          </a:solidFill>
        </p:spPr>
        <p:txBody>
          <a:bodyPr vert="horz" lIns="251999" tIns="251999" rIns="251999" bIns="251999" rtlCol="0" anchor="ctr">
            <a:noAutofit/>
          </a:bodyPr>
          <a:lstStyle/>
          <a:p>
            <a:pPr algn="l"/>
            <a:endParaRPr lang="de-DE" sz="1400" dirty="0" err="1">
              <a:solidFill>
                <a:schemeClr val="bg1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9A37261-0F3D-70AE-C12B-6E3F5F48B1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330685" y="0"/>
            <a:ext cx="13533620" cy="6858000"/>
          </a:xfrm>
          <a:custGeom>
            <a:avLst/>
            <a:gdLst>
              <a:gd name="connsiteX0" fmla="*/ 2034882 w 13533620"/>
              <a:gd name="connsiteY0" fmla="*/ 6562790 h 6858000"/>
              <a:gd name="connsiteX1" fmla="*/ 2050862 w 13533620"/>
              <a:gd name="connsiteY1" fmla="*/ 6577940 h 6858000"/>
              <a:gd name="connsiteX2" fmla="*/ 2018280 w 13533620"/>
              <a:gd name="connsiteY2" fmla="*/ 6577940 h 6858000"/>
              <a:gd name="connsiteX3" fmla="*/ 2034882 w 13533620"/>
              <a:gd name="connsiteY3" fmla="*/ 6562790 h 6858000"/>
              <a:gd name="connsiteX4" fmla="*/ 1910985 w 13533620"/>
              <a:gd name="connsiteY4" fmla="*/ 6562790 h 6858000"/>
              <a:gd name="connsiteX5" fmla="*/ 1926965 w 13533620"/>
              <a:gd name="connsiteY5" fmla="*/ 6577940 h 6858000"/>
              <a:gd name="connsiteX6" fmla="*/ 1894383 w 13533620"/>
              <a:gd name="connsiteY6" fmla="*/ 6577940 h 6858000"/>
              <a:gd name="connsiteX7" fmla="*/ 1910985 w 13533620"/>
              <a:gd name="connsiteY7" fmla="*/ 6562790 h 6858000"/>
              <a:gd name="connsiteX8" fmla="*/ 1947320 w 13533620"/>
              <a:gd name="connsiteY8" fmla="*/ 6556045 h 6858000"/>
              <a:gd name="connsiteX9" fmla="*/ 1947320 w 13533620"/>
              <a:gd name="connsiteY9" fmla="*/ 6608757 h 6858000"/>
              <a:gd name="connsiteX10" fmla="*/ 1956036 w 13533620"/>
              <a:gd name="connsiteY10" fmla="*/ 6608757 h 6858000"/>
              <a:gd name="connsiteX11" fmla="*/ 1956036 w 13533620"/>
              <a:gd name="connsiteY11" fmla="*/ 6556045 h 6858000"/>
              <a:gd name="connsiteX12" fmla="*/ 2034882 w 13533620"/>
              <a:gd name="connsiteY12" fmla="*/ 6554697 h 6858000"/>
              <a:gd name="connsiteX13" fmla="*/ 2009149 w 13533620"/>
              <a:gd name="connsiteY13" fmla="*/ 6582401 h 6858000"/>
              <a:gd name="connsiteX14" fmla="*/ 2035401 w 13533620"/>
              <a:gd name="connsiteY14" fmla="*/ 6610106 h 6858000"/>
              <a:gd name="connsiteX15" fmla="*/ 2058022 w 13533620"/>
              <a:gd name="connsiteY15" fmla="*/ 6598485 h 6858000"/>
              <a:gd name="connsiteX16" fmla="*/ 2051900 w 13533620"/>
              <a:gd name="connsiteY16" fmla="*/ 6593297 h 6858000"/>
              <a:gd name="connsiteX17" fmla="*/ 2035401 w 13533620"/>
              <a:gd name="connsiteY17" fmla="*/ 6602013 h 6858000"/>
              <a:gd name="connsiteX18" fmla="*/ 2018176 w 13533620"/>
              <a:gd name="connsiteY18" fmla="*/ 6585203 h 6858000"/>
              <a:gd name="connsiteX19" fmla="*/ 2059786 w 13533620"/>
              <a:gd name="connsiteY19" fmla="*/ 6585203 h 6858000"/>
              <a:gd name="connsiteX20" fmla="*/ 2059993 w 13533620"/>
              <a:gd name="connsiteY20" fmla="*/ 6582090 h 6858000"/>
              <a:gd name="connsiteX21" fmla="*/ 2034882 w 13533620"/>
              <a:gd name="connsiteY21" fmla="*/ 6554697 h 6858000"/>
              <a:gd name="connsiteX22" fmla="*/ 1910985 w 13533620"/>
              <a:gd name="connsiteY22" fmla="*/ 6554697 h 6858000"/>
              <a:gd name="connsiteX23" fmla="*/ 1885252 w 13533620"/>
              <a:gd name="connsiteY23" fmla="*/ 6582401 h 6858000"/>
              <a:gd name="connsiteX24" fmla="*/ 1911504 w 13533620"/>
              <a:gd name="connsiteY24" fmla="*/ 6610106 h 6858000"/>
              <a:gd name="connsiteX25" fmla="*/ 1934125 w 13533620"/>
              <a:gd name="connsiteY25" fmla="*/ 6598485 h 6858000"/>
              <a:gd name="connsiteX26" fmla="*/ 1928003 w 13533620"/>
              <a:gd name="connsiteY26" fmla="*/ 6593297 h 6858000"/>
              <a:gd name="connsiteX27" fmla="*/ 1911504 w 13533620"/>
              <a:gd name="connsiteY27" fmla="*/ 6602013 h 6858000"/>
              <a:gd name="connsiteX28" fmla="*/ 1894279 w 13533620"/>
              <a:gd name="connsiteY28" fmla="*/ 6585203 h 6858000"/>
              <a:gd name="connsiteX29" fmla="*/ 1935889 w 13533620"/>
              <a:gd name="connsiteY29" fmla="*/ 6585203 h 6858000"/>
              <a:gd name="connsiteX30" fmla="*/ 1936096 w 13533620"/>
              <a:gd name="connsiteY30" fmla="*/ 6582090 h 6858000"/>
              <a:gd name="connsiteX31" fmla="*/ 1910985 w 13533620"/>
              <a:gd name="connsiteY31" fmla="*/ 6554697 h 6858000"/>
              <a:gd name="connsiteX32" fmla="*/ 1985277 w 13533620"/>
              <a:gd name="connsiteY32" fmla="*/ 6541207 h 6858000"/>
              <a:gd name="connsiteX33" fmla="*/ 1976561 w 13533620"/>
              <a:gd name="connsiteY33" fmla="*/ 6544216 h 6858000"/>
              <a:gd name="connsiteX34" fmla="*/ 1976561 w 13533620"/>
              <a:gd name="connsiteY34" fmla="*/ 6556045 h 6858000"/>
              <a:gd name="connsiteX35" fmla="*/ 1966807 w 13533620"/>
              <a:gd name="connsiteY35" fmla="*/ 6556045 h 6858000"/>
              <a:gd name="connsiteX36" fmla="*/ 1966807 w 13533620"/>
              <a:gd name="connsiteY36" fmla="*/ 6563620 h 6858000"/>
              <a:gd name="connsiteX37" fmla="*/ 1976561 w 13533620"/>
              <a:gd name="connsiteY37" fmla="*/ 6563620 h 6858000"/>
              <a:gd name="connsiteX38" fmla="*/ 1976561 w 13533620"/>
              <a:gd name="connsiteY38" fmla="*/ 6593608 h 6858000"/>
              <a:gd name="connsiteX39" fmla="*/ 1991918 w 13533620"/>
              <a:gd name="connsiteY39" fmla="*/ 6609899 h 6858000"/>
              <a:gd name="connsiteX40" fmla="*/ 1998974 w 13533620"/>
              <a:gd name="connsiteY40" fmla="*/ 6608757 h 6858000"/>
              <a:gd name="connsiteX41" fmla="*/ 1998974 w 13533620"/>
              <a:gd name="connsiteY41" fmla="*/ 6600975 h 6858000"/>
              <a:gd name="connsiteX42" fmla="*/ 1993993 w 13533620"/>
              <a:gd name="connsiteY42" fmla="*/ 6601909 h 6858000"/>
              <a:gd name="connsiteX43" fmla="*/ 1985277 w 13533620"/>
              <a:gd name="connsiteY43" fmla="*/ 6592778 h 6858000"/>
              <a:gd name="connsiteX44" fmla="*/ 1985277 w 13533620"/>
              <a:gd name="connsiteY44" fmla="*/ 6563620 h 6858000"/>
              <a:gd name="connsiteX45" fmla="*/ 1998974 w 13533620"/>
              <a:gd name="connsiteY45" fmla="*/ 6563620 h 6858000"/>
              <a:gd name="connsiteX46" fmla="*/ 1998974 w 13533620"/>
              <a:gd name="connsiteY46" fmla="*/ 6556045 h 6858000"/>
              <a:gd name="connsiteX47" fmla="*/ 1985277 w 13533620"/>
              <a:gd name="connsiteY47" fmla="*/ 6556045 h 6858000"/>
              <a:gd name="connsiteX48" fmla="*/ 1851208 w 13533620"/>
              <a:gd name="connsiteY48" fmla="*/ 6534878 h 6858000"/>
              <a:gd name="connsiteX49" fmla="*/ 1825993 w 13533620"/>
              <a:gd name="connsiteY49" fmla="*/ 6554800 h 6858000"/>
              <a:gd name="connsiteX50" fmla="*/ 1844671 w 13533620"/>
              <a:gd name="connsiteY50" fmla="*/ 6574723 h 6858000"/>
              <a:gd name="connsiteX51" fmla="*/ 1853283 w 13533620"/>
              <a:gd name="connsiteY51" fmla="*/ 6576591 h 6858000"/>
              <a:gd name="connsiteX52" fmla="*/ 1866565 w 13533620"/>
              <a:gd name="connsiteY52" fmla="*/ 6589354 h 6858000"/>
              <a:gd name="connsiteX53" fmla="*/ 1849340 w 13533620"/>
              <a:gd name="connsiteY53" fmla="*/ 6601701 h 6858000"/>
              <a:gd name="connsiteX54" fmla="*/ 1827238 w 13533620"/>
              <a:gd name="connsiteY54" fmla="*/ 6593815 h 6858000"/>
              <a:gd name="connsiteX55" fmla="*/ 1827238 w 13533620"/>
              <a:gd name="connsiteY55" fmla="*/ 6603569 h 6858000"/>
              <a:gd name="connsiteX56" fmla="*/ 1849340 w 13533620"/>
              <a:gd name="connsiteY56" fmla="*/ 6610003 h 6858000"/>
              <a:gd name="connsiteX57" fmla="*/ 1875904 w 13533620"/>
              <a:gd name="connsiteY57" fmla="*/ 6589042 h 6858000"/>
              <a:gd name="connsiteX58" fmla="*/ 1856085 w 13533620"/>
              <a:gd name="connsiteY58" fmla="*/ 6567771 h 6858000"/>
              <a:gd name="connsiteX59" fmla="*/ 1847472 w 13533620"/>
              <a:gd name="connsiteY59" fmla="*/ 6565799 h 6858000"/>
              <a:gd name="connsiteX60" fmla="*/ 1835436 w 13533620"/>
              <a:gd name="connsiteY60" fmla="*/ 6554178 h 6858000"/>
              <a:gd name="connsiteX61" fmla="*/ 1851208 w 13533620"/>
              <a:gd name="connsiteY61" fmla="*/ 6543179 h 6858000"/>
              <a:gd name="connsiteX62" fmla="*/ 1872583 w 13533620"/>
              <a:gd name="connsiteY62" fmla="*/ 6551065 h 6858000"/>
              <a:gd name="connsiteX63" fmla="*/ 1872687 w 13533620"/>
              <a:gd name="connsiteY63" fmla="*/ 6541311 h 6858000"/>
              <a:gd name="connsiteX64" fmla="*/ 1851208 w 13533620"/>
              <a:gd name="connsiteY64" fmla="*/ 6534878 h 6858000"/>
              <a:gd name="connsiteX65" fmla="*/ 1951678 w 13533620"/>
              <a:gd name="connsiteY65" fmla="*/ 6534151 h 6858000"/>
              <a:gd name="connsiteX66" fmla="*/ 1945659 w 13533620"/>
              <a:gd name="connsiteY66" fmla="*/ 6540170 h 6858000"/>
              <a:gd name="connsiteX67" fmla="*/ 1951678 w 13533620"/>
              <a:gd name="connsiteY67" fmla="*/ 6546188 h 6858000"/>
              <a:gd name="connsiteX68" fmla="*/ 1957696 w 13533620"/>
              <a:gd name="connsiteY68" fmla="*/ 6540170 h 6858000"/>
              <a:gd name="connsiteX69" fmla="*/ 1951678 w 13533620"/>
              <a:gd name="connsiteY69" fmla="*/ 6534151 h 6858000"/>
              <a:gd name="connsiteX70" fmla="*/ 1842523 w 13533620"/>
              <a:gd name="connsiteY70" fmla="*/ 6461548 h 6858000"/>
              <a:gd name="connsiteX71" fmla="*/ 1861077 w 13533620"/>
              <a:gd name="connsiteY71" fmla="*/ 6461548 h 6858000"/>
              <a:gd name="connsiteX72" fmla="*/ 1870455 w 13533620"/>
              <a:gd name="connsiteY72" fmla="*/ 6469515 h 6858000"/>
              <a:gd name="connsiteX73" fmla="*/ 1861077 w 13533620"/>
              <a:gd name="connsiteY73" fmla="*/ 6477582 h 6858000"/>
              <a:gd name="connsiteX74" fmla="*/ 1842523 w 13533620"/>
              <a:gd name="connsiteY74" fmla="*/ 6477582 h 6858000"/>
              <a:gd name="connsiteX75" fmla="*/ 2404464 w 13533620"/>
              <a:gd name="connsiteY75" fmla="*/ 6451061 h 6858000"/>
              <a:gd name="connsiteX76" fmla="*/ 2417573 w 13533620"/>
              <a:gd name="connsiteY76" fmla="*/ 6464876 h 6858000"/>
              <a:gd name="connsiteX77" fmla="*/ 2404464 w 13533620"/>
              <a:gd name="connsiteY77" fmla="*/ 6478691 h 6858000"/>
              <a:gd name="connsiteX78" fmla="*/ 2391455 w 13533620"/>
              <a:gd name="connsiteY78" fmla="*/ 6464876 h 6858000"/>
              <a:gd name="connsiteX79" fmla="*/ 2404464 w 13533620"/>
              <a:gd name="connsiteY79" fmla="*/ 6451061 h 6858000"/>
              <a:gd name="connsiteX80" fmla="*/ 2567115 w 13533620"/>
              <a:gd name="connsiteY80" fmla="*/ 6450960 h 6858000"/>
              <a:gd name="connsiteX81" fmla="*/ 2580224 w 13533620"/>
              <a:gd name="connsiteY81" fmla="*/ 6464876 h 6858000"/>
              <a:gd name="connsiteX82" fmla="*/ 2567115 w 13533620"/>
              <a:gd name="connsiteY82" fmla="*/ 6478792 h 6858000"/>
              <a:gd name="connsiteX83" fmla="*/ 2554006 w 13533620"/>
              <a:gd name="connsiteY83" fmla="*/ 6464876 h 6858000"/>
              <a:gd name="connsiteX84" fmla="*/ 2567115 w 13533620"/>
              <a:gd name="connsiteY84" fmla="*/ 6450960 h 6858000"/>
              <a:gd name="connsiteX85" fmla="*/ 2261581 w 13533620"/>
              <a:gd name="connsiteY85" fmla="*/ 6450960 h 6858000"/>
              <a:gd name="connsiteX86" fmla="*/ 2274690 w 13533620"/>
              <a:gd name="connsiteY86" fmla="*/ 6464876 h 6858000"/>
              <a:gd name="connsiteX87" fmla="*/ 2261581 w 13533620"/>
              <a:gd name="connsiteY87" fmla="*/ 6478792 h 6858000"/>
              <a:gd name="connsiteX88" fmla="*/ 2248472 w 13533620"/>
              <a:gd name="connsiteY88" fmla="*/ 6464876 h 6858000"/>
              <a:gd name="connsiteX89" fmla="*/ 2261581 w 13533620"/>
              <a:gd name="connsiteY89" fmla="*/ 6450960 h 6858000"/>
              <a:gd name="connsiteX90" fmla="*/ 1922935 w 13533620"/>
              <a:gd name="connsiteY90" fmla="*/ 6450960 h 6858000"/>
              <a:gd name="connsiteX91" fmla="*/ 1936044 w 13533620"/>
              <a:gd name="connsiteY91" fmla="*/ 6464876 h 6858000"/>
              <a:gd name="connsiteX92" fmla="*/ 1922935 w 13533620"/>
              <a:gd name="connsiteY92" fmla="*/ 6478792 h 6858000"/>
              <a:gd name="connsiteX93" fmla="*/ 1909826 w 13533620"/>
              <a:gd name="connsiteY93" fmla="*/ 6464876 h 6858000"/>
              <a:gd name="connsiteX94" fmla="*/ 1922935 w 13533620"/>
              <a:gd name="connsiteY94" fmla="*/ 6450960 h 6858000"/>
              <a:gd name="connsiteX95" fmla="*/ 2630119 w 13533620"/>
              <a:gd name="connsiteY95" fmla="*/ 6450153 h 6858000"/>
              <a:gd name="connsiteX96" fmla="*/ 2641515 w 13533620"/>
              <a:gd name="connsiteY96" fmla="*/ 6458926 h 6858000"/>
              <a:gd name="connsiteX97" fmla="*/ 2618926 w 13533620"/>
              <a:gd name="connsiteY97" fmla="*/ 6458926 h 6858000"/>
              <a:gd name="connsiteX98" fmla="*/ 2630119 w 13533620"/>
              <a:gd name="connsiteY98" fmla="*/ 6450153 h 6858000"/>
              <a:gd name="connsiteX99" fmla="*/ 2115378 w 13533620"/>
              <a:gd name="connsiteY99" fmla="*/ 6450153 h 6858000"/>
              <a:gd name="connsiteX100" fmla="*/ 2126773 w 13533620"/>
              <a:gd name="connsiteY100" fmla="*/ 6458926 h 6858000"/>
              <a:gd name="connsiteX101" fmla="*/ 2104184 w 13533620"/>
              <a:gd name="connsiteY101" fmla="*/ 6458926 h 6858000"/>
              <a:gd name="connsiteX102" fmla="*/ 2115378 w 13533620"/>
              <a:gd name="connsiteY102" fmla="*/ 6450153 h 6858000"/>
              <a:gd name="connsiteX103" fmla="*/ 2209682 w 13533620"/>
              <a:gd name="connsiteY103" fmla="*/ 6438859 h 6858000"/>
              <a:gd name="connsiteX104" fmla="*/ 2209682 w 13533620"/>
              <a:gd name="connsiteY104" fmla="*/ 6490893 h 6858000"/>
              <a:gd name="connsiteX105" fmla="*/ 2223699 w 13533620"/>
              <a:gd name="connsiteY105" fmla="*/ 6490893 h 6858000"/>
              <a:gd name="connsiteX106" fmla="*/ 2223699 w 13533620"/>
              <a:gd name="connsiteY106" fmla="*/ 6438859 h 6858000"/>
              <a:gd name="connsiteX107" fmla="*/ 2693263 w 13533620"/>
              <a:gd name="connsiteY107" fmla="*/ 6437851 h 6858000"/>
              <a:gd name="connsiteX108" fmla="*/ 2678237 w 13533620"/>
              <a:gd name="connsiteY108" fmla="*/ 6448136 h 6858000"/>
              <a:gd name="connsiteX109" fmla="*/ 2678237 w 13533620"/>
              <a:gd name="connsiteY109" fmla="*/ 6438859 h 6858000"/>
              <a:gd name="connsiteX110" fmla="*/ 2664220 w 13533620"/>
              <a:gd name="connsiteY110" fmla="*/ 6438859 h 6858000"/>
              <a:gd name="connsiteX111" fmla="*/ 2664220 w 13533620"/>
              <a:gd name="connsiteY111" fmla="*/ 6490893 h 6858000"/>
              <a:gd name="connsiteX112" fmla="*/ 2678237 w 13533620"/>
              <a:gd name="connsiteY112" fmla="*/ 6490893 h 6858000"/>
              <a:gd name="connsiteX113" fmla="*/ 2678237 w 13533620"/>
              <a:gd name="connsiteY113" fmla="*/ 6462557 h 6858000"/>
              <a:gd name="connsiteX114" fmla="*/ 2691649 w 13533620"/>
              <a:gd name="connsiteY114" fmla="*/ 6452674 h 6858000"/>
              <a:gd name="connsiteX115" fmla="*/ 2694170 w 13533620"/>
              <a:gd name="connsiteY115" fmla="*/ 6452674 h 6858000"/>
              <a:gd name="connsiteX116" fmla="*/ 2694170 w 13533620"/>
              <a:gd name="connsiteY116" fmla="*/ 6437851 h 6858000"/>
              <a:gd name="connsiteX117" fmla="*/ 1991889 w 13533620"/>
              <a:gd name="connsiteY117" fmla="*/ 6437851 h 6858000"/>
              <a:gd name="connsiteX118" fmla="*/ 1976864 w 13533620"/>
              <a:gd name="connsiteY118" fmla="*/ 6448136 h 6858000"/>
              <a:gd name="connsiteX119" fmla="*/ 1976864 w 13533620"/>
              <a:gd name="connsiteY119" fmla="*/ 6438859 h 6858000"/>
              <a:gd name="connsiteX120" fmla="*/ 1962847 w 13533620"/>
              <a:gd name="connsiteY120" fmla="*/ 6438859 h 6858000"/>
              <a:gd name="connsiteX121" fmla="*/ 1962847 w 13533620"/>
              <a:gd name="connsiteY121" fmla="*/ 6490893 h 6858000"/>
              <a:gd name="connsiteX122" fmla="*/ 1976864 w 13533620"/>
              <a:gd name="connsiteY122" fmla="*/ 6490893 h 6858000"/>
              <a:gd name="connsiteX123" fmla="*/ 1976864 w 13533620"/>
              <a:gd name="connsiteY123" fmla="*/ 6462557 h 6858000"/>
              <a:gd name="connsiteX124" fmla="*/ 1990276 w 13533620"/>
              <a:gd name="connsiteY124" fmla="*/ 6452674 h 6858000"/>
              <a:gd name="connsiteX125" fmla="*/ 1992797 w 13533620"/>
              <a:gd name="connsiteY125" fmla="*/ 6452674 h 6858000"/>
              <a:gd name="connsiteX126" fmla="*/ 1992797 w 13533620"/>
              <a:gd name="connsiteY126" fmla="*/ 6437851 h 6858000"/>
              <a:gd name="connsiteX127" fmla="*/ 2630119 w 13533620"/>
              <a:gd name="connsiteY127" fmla="*/ 6437447 h 6858000"/>
              <a:gd name="connsiteX128" fmla="*/ 2604203 w 13533620"/>
              <a:gd name="connsiteY128" fmla="*/ 6464876 h 6858000"/>
              <a:gd name="connsiteX129" fmla="*/ 2631329 w 13533620"/>
              <a:gd name="connsiteY129" fmla="*/ 6492405 h 6858000"/>
              <a:gd name="connsiteX130" fmla="*/ 2654321 w 13533620"/>
              <a:gd name="connsiteY130" fmla="*/ 6480607 h 6858000"/>
              <a:gd name="connsiteX131" fmla="*/ 2644842 w 13533620"/>
              <a:gd name="connsiteY131" fmla="*/ 6472540 h 6858000"/>
              <a:gd name="connsiteX132" fmla="*/ 2631329 w 13533620"/>
              <a:gd name="connsiteY132" fmla="*/ 6479699 h 6858000"/>
              <a:gd name="connsiteX133" fmla="*/ 2618724 w 13533620"/>
              <a:gd name="connsiteY133" fmla="*/ 6468909 h 6858000"/>
              <a:gd name="connsiteX134" fmla="*/ 2655733 w 13533620"/>
              <a:gd name="connsiteY134" fmla="*/ 6468909 h 6858000"/>
              <a:gd name="connsiteX135" fmla="*/ 2656136 w 13533620"/>
              <a:gd name="connsiteY135" fmla="*/ 6464271 h 6858000"/>
              <a:gd name="connsiteX136" fmla="*/ 2630119 w 13533620"/>
              <a:gd name="connsiteY136" fmla="*/ 6437447 h 6858000"/>
              <a:gd name="connsiteX137" fmla="*/ 2563989 w 13533620"/>
              <a:gd name="connsiteY137" fmla="*/ 6437447 h 6858000"/>
              <a:gd name="connsiteX138" fmla="*/ 2539484 w 13533620"/>
              <a:gd name="connsiteY138" fmla="*/ 6464876 h 6858000"/>
              <a:gd name="connsiteX139" fmla="*/ 2563989 w 13533620"/>
              <a:gd name="connsiteY139" fmla="*/ 6492405 h 6858000"/>
              <a:gd name="connsiteX140" fmla="*/ 2580224 w 13533620"/>
              <a:gd name="connsiteY140" fmla="*/ 6483430 h 6858000"/>
              <a:gd name="connsiteX141" fmla="*/ 2580224 w 13533620"/>
              <a:gd name="connsiteY141" fmla="*/ 6490893 h 6858000"/>
              <a:gd name="connsiteX142" fmla="*/ 2594241 w 13533620"/>
              <a:gd name="connsiteY142" fmla="*/ 6490893 h 6858000"/>
              <a:gd name="connsiteX143" fmla="*/ 2594241 w 13533620"/>
              <a:gd name="connsiteY143" fmla="*/ 6438859 h 6858000"/>
              <a:gd name="connsiteX144" fmla="*/ 2580224 w 13533620"/>
              <a:gd name="connsiteY144" fmla="*/ 6438859 h 6858000"/>
              <a:gd name="connsiteX145" fmla="*/ 2580224 w 13533620"/>
              <a:gd name="connsiteY145" fmla="*/ 6446422 h 6858000"/>
              <a:gd name="connsiteX146" fmla="*/ 2563989 w 13533620"/>
              <a:gd name="connsiteY146" fmla="*/ 6437447 h 6858000"/>
              <a:gd name="connsiteX147" fmla="*/ 2404464 w 13533620"/>
              <a:gd name="connsiteY147" fmla="*/ 6437447 h 6858000"/>
              <a:gd name="connsiteX148" fmla="*/ 2376934 w 13533620"/>
              <a:gd name="connsiteY148" fmla="*/ 6464876 h 6858000"/>
              <a:gd name="connsiteX149" fmla="*/ 2404464 w 13533620"/>
              <a:gd name="connsiteY149" fmla="*/ 6492304 h 6858000"/>
              <a:gd name="connsiteX150" fmla="*/ 2432094 w 13533620"/>
              <a:gd name="connsiteY150" fmla="*/ 6464876 h 6858000"/>
              <a:gd name="connsiteX151" fmla="*/ 2404464 w 13533620"/>
              <a:gd name="connsiteY151" fmla="*/ 6437447 h 6858000"/>
              <a:gd name="connsiteX152" fmla="*/ 2258455 w 13533620"/>
              <a:gd name="connsiteY152" fmla="*/ 6437447 h 6858000"/>
              <a:gd name="connsiteX153" fmla="*/ 2233951 w 13533620"/>
              <a:gd name="connsiteY153" fmla="*/ 6464876 h 6858000"/>
              <a:gd name="connsiteX154" fmla="*/ 2258455 w 13533620"/>
              <a:gd name="connsiteY154" fmla="*/ 6492405 h 6858000"/>
              <a:gd name="connsiteX155" fmla="*/ 2274690 w 13533620"/>
              <a:gd name="connsiteY155" fmla="*/ 6483430 h 6858000"/>
              <a:gd name="connsiteX156" fmla="*/ 2274690 w 13533620"/>
              <a:gd name="connsiteY156" fmla="*/ 6490893 h 6858000"/>
              <a:gd name="connsiteX157" fmla="*/ 2288707 w 13533620"/>
              <a:gd name="connsiteY157" fmla="*/ 6490893 h 6858000"/>
              <a:gd name="connsiteX158" fmla="*/ 2288707 w 13533620"/>
              <a:gd name="connsiteY158" fmla="*/ 6438859 h 6858000"/>
              <a:gd name="connsiteX159" fmla="*/ 2274690 w 13533620"/>
              <a:gd name="connsiteY159" fmla="*/ 6438859 h 6858000"/>
              <a:gd name="connsiteX160" fmla="*/ 2274690 w 13533620"/>
              <a:gd name="connsiteY160" fmla="*/ 6446422 h 6858000"/>
              <a:gd name="connsiteX161" fmla="*/ 2258455 w 13533620"/>
              <a:gd name="connsiteY161" fmla="*/ 6437447 h 6858000"/>
              <a:gd name="connsiteX162" fmla="*/ 2180631 w 13533620"/>
              <a:gd name="connsiteY162" fmla="*/ 6437447 h 6858000"/>
              <a:gd name="connsiteX163" fmla="*/ 2165001 w 13533620"/>
              <a:gd name="connsiteY163" fmla="*/ 6444809 h 6858000"/>
              <a:gd name="connsiteX164" fmla="*/ 2165001 w 13533620"/>
              <a:gd name="connsiteY164" fmla="*/ 6438859 h 6858000"/>
              <a:gd name="connsiteX165" fmla="*/ 2150984 w 13533620"/>
              <a:gd name="connsiteY165" fmla="*/ 6438859 h 6858000"/>
              <a:gd name="connsiteX166" fmla="*/ 2150984 w 13533620"/>
              <a:gd name="connsiteY166" fmla="*/ 6490893 h 6858000"/>
              <a:gd name="connsiteX167" fmla="*/ 2165001 w 13533620"/>
              <a:gd name="connsiteY167" fmla="*/ 6490893 h 6858000"/>
              <a:gd name="connsiteX168" fmla="*/ 2165001 w 13533620"/>
              <a:gd name="connsiteY168" fmla="*/ 6459733 h 6858000"/>
              <a:gd name="connsiteX169" fmla="*/ 2174581 w 13533620"/>
              <a:gd name="connsiteY169" fmla="*/ 6449750 h 6858000"/>
              <a:gd name="connsiteX170" fmla="*/ 2183555 w 13533620"/>
              <a:gd name="connsiteY170" fmla="*/ 6459229 h 6858000"/>
              <a:gd name="connsiteX171" fmla="*/ 2183555 w 13533620"/>
              <a:gd name="connsiteY171" fmla="*/ 6490893 h 6858000"/>
              <a:gd name="connsiteX172" fmla="*/ 2197572 w 13533620"/>
              <a:gd name="connsiteY172" fmla="*/ 6490893 h 6858000"/>
              <a:gd name="connsiteX173" fmla="*/ 2197572 w 13533620"/>
              <a:gd name="connsiteY173" fmla="*/ 6456708 h 6858000"/>
              <a:gd name="connsiteX174" fmla="*/ 2180631 w 13533620"/>
              <a:gd name="connsiteY174" fmla="*/ 6437447 h 6858000"/>
              <a:gd name="connsiteX175" fmla="*/ 2115378 w 13533620"/>
              <a:gd name="connsiteY175" fmla="*/ 6437447 h 6858000"/>
              <a:gd name="connsiteX176" fmla="*/ 2089462 w 13533620"/>
              <a:gd name="connsiteY176" fmla="*/ 6464876 h 6858000"/>
              <a:gd name="connsiteX177" fmla="*/ 2116588 w 13533620"/>
              <a:gd name="connsiteY177" fmla="*/ 6492405 h 6858000"/>
              <a:gd name="connsiteX178" fmla="*/ 2139580 w 13533620"/>
              <a:gd name="connsiteY178" fmla="*/ 6480607 h 6858000"/>
              <a:gd name="connsiteX179" fmla="*/ 2130100 w 13533620"/>
              <a:gd name="connsiteY179" fmla="*/ 6472540 h 6858000"/>
              <a:gd name="connsiteX180" fmla="*/ 2116588 w 13533620"/>
              <a:gd name="connsiteY180" fmla="*/ 6479699 h 6858000"/>
              <a:gd name="connsiteX181" fmla="*/ 2103983 w 13533620"/>
              <a:gd name="connsiteY181" fmla="*/ 6468909 h 6858000"/>
              <a:gd name="connsiteX182" fmla="*/ 2140991 w 13533620"/>
              <a:gd name="connsiteY182" fmla="*/ 6468909 h 6858000"/>
              <a:gd name="connsiteX183" fmla="*/ 2141395 w 13533620"/>
              <a:gd name="connsiteY183" fmla="*/ 6464271 h 6858000"/>
              <a:gd name="connsiteX184" fmla="*/ 2115378 w 13533620"/>
              <a:gd name="connsiteY184" fmla="*/ 6437447 h 6858000"/>
              <a:gd name="connsiteX185" fmla="*/ 2031022 w 13533620"/>
              <a:gd name="connsiteY185" fmla="*/ 6437447 h 6858000"/>
              <a:gd name="connsiteX186" fmla="*/ 2015996 w 13533620"/>
              <a:gd name="connsiteY186" fmla="*/ 6444809 h 6858000"/>
              <a:gd name="connsiteX187" fmla="*/ 2015996 w 13533620"/>
              <a:gd name="connsiteY187" fmla="*/ 6438859 h 6858000"/>
              <a:gd name="connsiteX188" fmla="*/ 2001980 w 13533620"/>
              <a:gd name="connsiteY188" fmla="*/ 6438859 h 6858000"/>
              <a:gd name="connsiteX189" fmla="*/ 2001980 w 13533620"/>
              <a:gd name="connsiteY189" fmla="*/ 6490893 h 6858000"/>
              <a:gd name="connsiteX190" fmla="*/ 2015996 w 13533620"/>
              <a:gd name="connsiteY190" fmla="*/ 6490893 h 6858000"/>
              <a:gd name="connsiteX191" fmla="*/ 2015996 w 13533620"/>
              <a:gd name="connsiteY191" fmla="*/ 6460036 h 6858000"/>
              <a:gd name="connsiteX192" fmla="*/ 2024971 w 13533620"/>
              <a:gd name="connsiteY192" fmla="*/ 6449750 h 6858000"/>
              <a:gd name="connsiteX193" fmla="*/ 2033543 w 13533620"/>
              <a:gd name="connsiteY193" fmla="*/ 6459632 h 6858000"/>
              <a:gd name="connsiteX194" fmla="*/ 2033543 w 13533620"/>
              <a:gd name="connsiteY194" fmla="*/ 6490893 h 6858000"/>
              <a:gd name="connsiteX195" fmla="*/ 2047459 w 13533620"/>
              <a:gd name="connsiteY195" fmla="*/ 6490893 h 6858000"/>
              <a:gd name="connsiteX196" fmla="*/ 2047459 w 13533620"/>
              <a:gd name="connsiteY196" fmla="*/ 6458523 h 6858000"/>
              <a:gd name="connsiteX197" fmla="*/ 2056535 w 13533620"/>
              <a:gd name="connsiteY197" fmla="*/ 6449750 h 6858000"/>
              <a:gd name="connsiteX198" fmla="*/ 2065106 w 13533620"/>
              <a:gd name="connsiteY198" fmla="*/ 6459632 h 6858000"/>
              <a:gd name="connsiteX199" fmla="*/ 2065106 w 13533620"/>
              <a:gd name="connsiteY199" fmla="*/ 6490893 h 6858000"/>
              <a:gd name="connsiteX200" fmla="*/ 2079123 w 13533620"/>
              <a:gd name="connsiteY200" fmla="*/ 6490893 h 6858000"/>
              <a:gd name="connsiteX201" fmla="*/ 2079123 w 13533620"/>
              <a:gd name="connsiteY201" fmla="*/ 6457010 h 6858000"/>
              <a:gd name="connsiteX202" fmla="*/ 2061173 w 13533620"/>
              <a:gd name="connsiteY202" fmla="*/ 6437447 h 6858000"/>
              <a:gd name="connsiteX203" fmla="*/ 2045140 w 13533620"/>
              <a:gd name="connsiteY203" fmla="*/ 6445716 h 6858000"/>
              <a:gd name="connsiteX204" fmla="*/ 2031022 w 13533620"/>
              <a:gd name="connsiteY204" fmla="*/ 6437447 h 6858000"/>
              <a:gd name="connsiteX205" fmla="*/ 1919809 w 13533620"/>
              <a:gd name="connsiteY205" fmla="*/ 6437447 h 6858000"/>
              <a:gd name="connsiteX206" fmla="*/ 1895305 w 13533620"/>
              <a:gd name="connsiteY206" fmla="*/ 6464876 h 6858000"/>
              <a:gd name="connsiteX207" fmla="*/ 1919809 w 13533620"/>
              <a:gd name="connsiteY207" fmla="*/ 6492405 h 6858000"/>
              <a:gd name="connsiteX208" fmla="*/ 1936044 w 13533620"/>
              <a:gd name="connsiteY208" fmla="*/ 6483430 h 6858000"/>
              <a:gd name="connsiteX209" fmla="*/ 1936044 w 13533620"/>
              <a:gd name="connsiteY209" fmla="*/ 6490893 h 6858000"/>
              <a:gd name="connsiteX210" fmla="*/ 1950061 w 13533620"/>
              <a:gd name="connsiteY210" fmla="*/ 6490893 h 6858000"/>
              <a:gd name="connsiteX211" fmla="*/ 1950061 w 13533620"/>
              <a:gd name="connsiteY211" fmla="*/ 6438859 h 6858000"/>
              <a:gd name="connsiteX212" fmla="*/ 1936044 w 13533620"/>
              <a:gd name="connsiteY212" fmla="*/ 6438859 h 6858000"/>
              <a:gd name="connsiteX213" fmla="*/ 1936044 w 13533620"/>
              <a:gd name="connsiteY213" fmla="*/ 6446422 h 6858000"/>
              <a:gd name="connsiteX214" fmla="*/ 1919809 w 13533620"/>
              <a:gd name="connsiteY214" fmla="*/ 6437447 h 6858000"/>
              <a:gd name="connsiteX215" fmla="*/ 1842523 w 13533620"/>
              <a:gd name="connsiteY215" fmla="*/ 6433615 h 6858000"/>
              <a:gd name="connsiteX216" fmla="*/ 1860069 w 13533620"/>
              <a:gd name="connsiteY216" fmla="*/ 6433615 h 6858000"/>
              <a:gd name="connsiteX217" fmla="*/ 1868741 w 13533620"/>
              <a:gd name="connsiteY217" fmla="*/ 6441078 h 6858000"/>
              <a:gd name="connsiteX218" fmla="*/ 1860069 w 13533620"/>
              <a:gd name="connsiteY218" fmla="*/ 6448439 h 6858000"/>
              <a:gd name="connsiteX219" fmla="*/ 1842523 w 13533620"/>
              <a:gd name="connsiteY219" fmla="*/ 6448439 h 6858000"/>
              <a:gd name="connsiteX220" fmla="*/ 2461627 w 13533620"/>
              <a:gd name="connsiteY220" fmla="*/ 6423632 h 6858000"/>
              <a:gd name="connsiteX221" fmla="*/ 2447610 w 13533620"/>
              <a:gd name="connsiteY221" fmla="*/ 6427666 h 6858000"/>
              <a:gd name="connsiteX222" fmla="*/ 2447610 w 13533620"/>
              <a:gd name="connsiteY222" fmla="*/ 6438859 h 6858000"/>
              <a:gd name="connsiteX223" fmla="*/ 2438837 w 13533620"/>
              <a:gd name="connsiteY223" fmla="*/ 6438859 h 6858000"/>
              <a:gd name="connsiteX224" fmla="*/ 2438837 w 13533620"/>
              <a:gd name="connsiteY224" fmla="*/ 6450758 h 6858000"/>
              <a:gd name="connsiteX225" fmla="*/ 2447610 w 13533620"/>
              <a:gd name="connsiteY225" fmla="*/ 6450758 h 6858000"/>
              <a:gd name="connsiteX226" fmla="*/ 2447610 w 13533620"/>
              <a:gd name="connsiteY226" fmla="*/ 6472943 h 6858000"/>
              <a:gd name="connsiteX227" fmla="*/ 2465661 w 13533620"/>
              <a:gd name="connsiteY227" fmla="*/ 6492103 h 6858000"/>
              <a:gd name="connsiteX228" fmla="*/ 2473627 w 13533620"/>
              <a:gd name="connsiteY228" fmla="*/ 6491195 h 6858000"/>
              <a:gd name="connsiteX229" fmla="*/ 2473627 w 13533620"/>
              <a:gd name="connsiteY229" fmla="*/ 6479296 h 6858000"/>
              <a:gd name="connsiteX230" fmla="*/ 2469695 w 13533620"/>
              <a:gd name="connsiteY230" fmla="*/ 6479699 h 6858000"/>
              <a:gd name="connsiteX231" fmla="*/ 2461627 w 13533620"/>
              <a:gd name="connsiteY231" fmla="*/ 6471733 h 6858000"/>
              <a:gd name="connsiteX232" fmla="*/ 2461627 w 13533620"/>
              <a:gd name="connsiteY232" fmla="*/ 6450758 h 6858000"/>
              <a:gd name="connsiteX233" fmla="*/ 2473627 w 13533620"/>
              <a:gd name="connsiteY233" fmla="*/ 6450758 h 6858000"/>
              <a:gd name="connsiteX234" fmla="*/ 2473627 w 13533620"/>
              <a:gd name="connsiteY234" fmla="*/ 6438859 h 6858000"/>
              <a:gd name="connsiteX235" fmla="*/ 2461627 w 13533620"/>
              <a:gd name="connsiteY235" fmla="*/ 6438859 h 6858000"/>
              <a:gd name="connsiteX236" fmla="*/ 2483609 w 13533620"/>
              <a:gd name="connsiteY236" fmla="*/ 6420305 h 6858000"/>
              <a:gd name="connsiteX237" fmla="*/ 2483609 w 13533620"/>
              <a:gd name="connsiteY237" fmla="*/ 6490893 h 6858000"/>
              <a:gd name="connsiteX238" fmla="*/ 2497626 w 13533620"/>
              <a:gd name="connsiteY238" fmla="*/ 6490893 h 6858000"/>
              <a:gd name="connsiteX239" fmla="*/ 2497626 w 13533620"/>
              <a:gd name="connsiteY239" fmla="*/ 6459733 h 6858000"/>
              <a:gd name="connsiteX240" fmla="*/ 2507206 w 13533620"/>
              <a:gd name="connsiteY240" fmla="*/ 6449750 h 6858000"/>
              <a:gd name="connsiteX241" fmla="*/ 2516181 w 13533620"/>
              <a:gd name="connsiteY241" fmla="*/ 6459229 h 6858000"/>
              <a:gd name="connsiteX242" fmla="*/ 2516181 w 13533620"/>
              <a:gd name="connsiteY242" fmla="*/ 6490893 h 6858000"/>
              <a:gd name="connsiteX243" fmla="*/ 2530198 w 13533620"/>
              <a:gd name="connsiteY243" fmla="*/ 6490893 h 6858000"/>
              <a:gd name="connsiteX244" fmla="*/ 2530198 w 13533620"/>
              <a:gd name="connsiteY244" fmla="*/ 6456708 h 6858000"/>
              <a:gd name="connsiteX245" fmla="*/ 2513256 w 13533620"/>
              <a:gd name="connsiteY245" fmla="*/ 6437447 h 6858000"/>
              <a:gd name="connsiteX246" fmla="*/ 2497626 w 13533620"/>
              <a:gd name="connsiteY246" fmla="*/ 6444809 h 6858000"/>
              <a:gd name="connsiteX247" fmla="*/ 2497626 w 13533620"/>
              <a:gd name="connsiteY247" fmla="*/ 6420305 h 6858000"/>
              <a:gd name="connsiteX248" fmla="*/ 1827396 w 13533620"/>
              <a:gd name="connsiteY248" fmla="*/ 6420305 h 6858000"/>
              <a:gd name="connsiteX249" fmla="*/ 1827396 w 13533620"/>
              <a:gd name="connsiteY249" fmla="*/ 6490893 h 6858000"/>
              <a:gd name="connsiteX250" fmla="*/ 1862287 w 13533620"/>
              <a:gd name="connsiteY250" fmla="*/ 6490893 h 6858000"/>
              <a:gd name="connsiteX251" fmla="*/ 1886187 w 13533620"/>
              <a:gd name="connsiteY251" fmla="*/ 6471229 h 6858000"/>
              <a:gd name="connsiteX252" fmla="*/ 1873884 w 13533620"/>
              <a:gd name="connsiteY252" fmla="*/ 6454691 h 6858000"/>
              <a:gd name="connsiteX253" fmla="*/ 1884372 w 13533620"/>
              <a:gd name="connsiteY253" fmla="*/ 6438960 h 6858000"/>
              <a:gd name="connsiteX254" fmla="*/ 1862187 w 13533620"/>
              <a:gd name="connsiteY254" fmla="*/ 6420305 h 6858000"/>
              <a:gd name="connsiteX255" fmla="*/ 2335880 w 13533620"/>
              <a:gd name="connsiteY255" fmla="*/ 6419094 h 6858000"/>
              <a:gd name="connsiteX256" fmla="*/ 2299980 w 13533620"/>
              <a:gd name="connsiteY256" fmla="*/ 6455800 h 6858000"/>
              <a:gd name="connsiteX257" fmla="*/ 2333661 w 13533620"/>
              <a:gd name="connsiteY257" fmla="*/ 6492405 h 6858000"/>
              <a:gd name="connsiteX258" fmla="*/ 2354233 w 13533620"/>
              <a:gd name="connsiteY258" fmla="*/ 6482624 h 6858000"/>
              <a:gd name="connsiteX259" fmla="*/ 2354233 w 13533620"/>
              <a:gd name="connsiteY259" fmla="*/ 6490893 h 6858000"/>
              <a:gd name="connsiteX260" fmla="*/ 2367846 w 13533620"/>
              <a:gd name="connsiteY260" fmla="*/ 6490893 h 6858000"/>
              <a:gd name="connsiteX261" fmla="*/ 2367846 w 13533620"/>
              <a:gd name="connsiteY261" fmla="*/ 6452977 h 6858000"/>
              <a:gd name="connsiteX262" fmla="*/ 2336182 w 13533620"/>
              <a:gd name="connsiteY262" fmla="*/ 6452977 h 6858000"/>
              <a:gd name="connsiteX263" fmla="*/ 2336182 w 13533620"/>
              <a:gd name="connsiteY263" fmla="*/ 6466489 h 6858000"/>
              <a:gd name="connsiteX264" fmla="*/ 2352922 w 13533620"/>
              <a:gd name="connsiteY264" fmla="*/ 6466489 h 6858000"/>
              <a:gd name="connsiteX265" fmla="*/ 2336082 w 13533620"/>
              <a:gd name="connsiteY265" fmla="*/ 6478086 h 6858000"/>
              <a:gd name="connsiteX266" fmla="*/ 2316014 w 13533620"/>
              <a:gd name="connsiteY266" fmla="*/ 6455800 h 6858000"/>
              <a:gd name="connsiteX267" fmla="*/ 2335880 w 13533620"/>
              <a:gd name="connsiteY267" fmla="*/ 6433414 h 6858000"/>
              <a:gd name="connsiteX268" fmla="*/ 2353628 w 13533620"/>
              <a:gd name="connsiteY268" fmla="*/ 6443699 h 6858000"/>
              <a:gd name="connsiteX269" fmla="*/ 2366334 w 13533620"/>
              <a:gd name="connsiteY269" fmla="*/ 6435229 h 6858000"/>
              <a:gd name="connsiteX270" fmla="*/ 2335880 w 13533620"/>
              <a:gd name="connsiteY270" fmla="*/ 6419094 h 6858000"/>
              <a:gd name="connsiteX271" fmla="*/ 2216741 w 13533620"/>
              <a:gd name="connsiteY271" fmla="*/ 6416674 h 6858000"/>
              <a:gd name="connsiteX272" fmla="*/ 2208371 w 13533620"/>
              <a:gd name="connsiteY272" fmla="*/ 6424943 h 6858000"/>
              <a:gd name="connsiteX273" fmla="*/ 2216741 w 13533620"/>
              <a:gd name="connsiteY273" fmla="*/ 6433313 h 6858000"/>
              <a:gd name="connsiteX274" fmla="*/ 2225111 w 13533620"/>
              <a:gd name="connsiteY274" fmla="*/ 6424943 h 6858000"/>
              <a:gd name="connsiteX275" fmla="*/ 2216741 w 13533620"/>
              <a:gd name="connsiteY275" fmla="*/ 6416674 h 6858000"/>
              <a:gd name="connsiteX276" fmla="*/ 1341620 w 13533620"/>
              <a:gd name="connsiteY276" fmla="*/ 786751 h 6858000"/>
              <a:gd name="connsiteX277" fmla="*/ 1813492 w 13533620"/>
              <a:gd name="connsiteY277" fmla="*/ 2680582 h 6858000"/>
              <a:gd name="connsiteX278" fmla="*/ 2144496 w 13533620"/>
              <a:gd name="connsiteY278" fmla="*/ 2879540 h 6858000"/>
              <a:gd name="connsiteX279" fmla="*/ 2199279 w 13533620"/>
              <a:gd name="connsiteY279" fmla="*/ 2865890 h 6858000"/>
              <a:gd name="connsiteX280" fmla="*/ 2246357 w 13533620"/>
              <a:gd name="connsiteY280" fmla="*/ 2862396 h 6858000"/>
              <a:gd name="connsiteX281" fmla="*/ 13533620 w 13533620"/>
              <a:gd name="connsiteY281" fmla="*/ 872148 h 6858000"/>
              <a:gd name="connsiteX282" fmla="*/ 13533620 w 13533620"/>
              <a:gd name="connsiteY282" fmla="*/ 6858000 h 6858000"/>
              <a:gd name="connsiteX283" fmla="*/ 1464375 w 13533620"/>
              <a:gd name="connsiteY283" fmla="*/ 6858000 h 6858000"/>
              <a:gd name="connsiteX284" fmla="*/ 1341620 w 13533620"/>
              <a:gd name="connsiteY284" fmla="*/ 6858000 h 6858000"/>
              <a:gd name="connsiteX285" fmla="*/ 0 w 13533620"/>
              <a:gd name="connsiteY285" fmla="*/ 6858000 h 6858000"/>
              <a:gd name="connsiteX286" fmla="*/ 0 w 13533620"/>
              <a:gd name="connsiteY286" fmla="*/ 5516563 h 6858000"/>
              <a:gd name="connsiteX287" fmla="*/ 1341620 w 13533620"/>
              <a:gd name="connsiteY287" fmla="*/ 5516563 h 6858000"/>
              <a:gd name="connsiteX288" fmla="*/ 1341620 w 13533620"/>
              <a:gd name="connsiteY288" fmla="*/ 0 h 6858000"/>
              <a:gd name="connsiteX289" fmla="*/ 1341621 w 13533620"/>
              <a:gd name="connsiteY289" fmla="*/ 0 h 6858000"/>
              <a:gd name="connsiteX290" fmla="*/ 1341620 w 13533620"/>
              <a:gd name="connsiteY290" fmla="*/ 7867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13533620" h="6858000">
                <a:moveTo>
                  <a:pt x="2034882" y="6562790"/>
                </a:moveTo>
                <a:cubicBezTo>
                  <a:pt x="2042872" y="6562790"/>
                  <a:pt x="2049409" y="6568497"/>
                  <a:pt x="2050862" y="6577940"/>
                </a:cubicBezTo>
                <a:lnTo>
                  <a:pt x="2018280" y="6577940"/>
                </a:lnTo>
                <a:cubicBezTo>
                  <a:pt x="2019837" y="6568705"/>
                  <a:pt x="2026270" y="6562790"/>
                  <a:pt x="2034882" y="6562790"/>
                </a:cubicBezTo>
                <a:close/>
                <a:moveTo>
                  <a:pt x="1910985" y="6562790"/>
                </a:moveTo>
                <a:cubicBezTo>
                  <a:pt x="1918975" y="6562790"/>
                  <a:pt x="1925512" y="6568497"/>
                  <a:pt x="1926965" y="6577940"/>
                </a:cubicBezTo>
                <a:lnTo>
                  <a:pt x="1894383" y="6577940"/>
                </a:lnTo>
                <a:cubicBezTo>
                  <a:pt x="1895940" y="6568705"/>
                  <a:pt x="1902373" y="6562790"/>
                  <a:pt x="1910985" y="6562790"/>
                </a:cubicBezTo>
                <a:close/>
                <a:moveTo>
                  <a:pt x="1947320" y="6556045"/>
                </a:moveTo>
                <a:lnTo>
                  <a:pt x="1947320" y="6608757"/>
                </a:lnTo>
                <a:lnTo>
                  <a:pt x="1956036" y="6608757"/>
                </a:lnTo>
                <a:lnTo>
                  <a:pt x="1956036" y="6556045"/>
                </a:lnTo>
                <a:close/>
                <a:moveTo>
                  <a:pt x="2034882" y="6554697"/>
                </a:moveTo>
                <a:cubicBezTo>
                  <a:pt x="2020148" y="6554697"/>
                  <a:pt x="2009149" y="6566318"/>
                  <a:pt x="2009149" y="6582401"/>
                </a:cubicBezTo>
                <a:cubicBezTo>
                  <a:pt x="2009149" y="6598381"/>
                  <a:pt x="2020355" y="6610106"/>
                  <a:pt x="2035401" y="6610106"/>
                </a:cubicBezTo>
                <a:cubicBezTo>
                  <a:pt x="2045155" y="6610106"/>
                  <a:pt x="2053664" y="6605437"/>
                  <a:pt x="2058022" y="6598485"/>
                </a:cubicBezTo>
                <a:lnTo>
                  <a:pt x="2051900" y="6593297"/>
                </a:lnTo>
                <a:cubicBezTo>
                  <a:pt x="2048579" y="6598692"/>
                  <a:pt x="2042665" y="6602013"/>
                  <a:pt x="2035401" y="6602013"/>
                </a:cubicBezTo>
                <a:cubicBezTo>
                  <a:pt x="2026166" y="6602013"/>
                  <a:pt x="2019318" y="6595268"/>
                  <a:pt x="2018176" y="6585203"/>
                </a:cubicBezTo>
                <a:lnTo>
                  <a:pt x="2059786" y="6585203"/>
                </a:lnTo>
                <a:cubicBezTo>
                  <a:pt x="2059890" y="6584165"/>
                  <a:pt x="2059993" y="6583024"/>
                  <a:pt x="2059993" y="6582090"/>
                </a:cubicBezTo>
                <a:cubicBezTo>
                  <a:pt x="2059993" y="6566629"/>
                  <a:pt x="2049409" y="6554697"/>
                  <a:pt x="2034882" y="6554697"/>
                </a:cubicBezTo>
                <a:close/>
                <a:moveTo>
                  <a:pt x="1910985" y="6554697"/>
                </a:moveTo>
                <a:cubicBezTo>
                  <a:pt x="1896251" y="6554697"/>
                  <a:pt x="1885252" y="6566318"/>
                  <a:pt x="1885252" y="6582401"/>
                </a:cubicBezTo>
                <a:cubicBezTo>
                  <a:pt x="1885252" y="6598381"/>
                  <a:pt x="1896458" y="6610106"/>
                  <a:pt x="1911504" y="6610106"/>
                </a:cubicBezTo>
                <a:cubicBezTo>
                  <a:pt x="1921258" y="6610106"/>
                  <a:pt x="1929767" y="6605437"/>
                  <a:pt x="1934125" y="6598485"/>
                </a:cubicBezTo>
                <a:lnTo>
                  <a:pt x="1928003" y="6593297"/>
                </a:lnTo>
                <a:cubicBezTo>
                  <a:pt x="1924682" y="6598692"/>
                  <a:pt x="1918768" y="6602013"/>
                  <a:pt x="1911504" y="6602013"/>
                </a:cubicBezTo>
                <a:cubicBezTo>
                  <a:pt x="1902269" y="6602013"/>
                  <a:pt x="1895421" y="6595268"/>
                  <a:pt x="1894279" y="6585203"/>
                </a:cubicBezTo>
                <a:lnTo>
                  <a:pt x="1935889" y="6585203"/>
                </a:lnTo>
                <a:cubicBezTo>
                  <a:pt x="1935993" y="6584165"/>
                  <a:pt x="1936096" y="6583024"/>
                  <a:pt x="1936096" y="6582090"/>
                </a:cubicBezTo>
                <a:cubicBezTo>
                  <a:pt x="1936096" y="6566629"/>
                  <a:pt x="1925512" y="6554697"/>
                  <a:pt x="1910985" y="6554697"/>
                </a:cubicBezTo>
                <a:close/>
                <a:moveTo>
                  <a:pt x="1985277" y="6541207"/>
                </a:moveTo>
                <a:lnTo>
                  <a:pt x="1976561" y="6544216"/>
                </a:lnTo>
                <a:lnTo>
                  <a:pt x="1976561" y="6556045"/>
                </a:lnTo>
                <a:lnTo>
                  <a:pt x="1966807" y="6556045"/>
                </a:lnTo>
                <a:lnTo>
                  <a:pt x="1966807" y="6563620"/>
                </a:lnTo>
                <a:lnTo>
                  <a:pt x="1976561" y="6563620"/>
                </a:lnTo>
                <a:lnTo>
                  <a:pt x="1976561" y="6593608"/>
                </a:lnTo>
                <a:cubicBezTo>
                  <a:pt x="1976561" y="6603881"/>
                  <a:pt x="1982164" y="6609899"/>
                  <a:pt x="1991918" y="6609899"/>
                </a:cubicBezTo>
                <a:cubicBezTo>
                  <a:pt x="1994720" y="6609899"/>
                  <a:pt x="1997210" y="6609484"/>
                  <a:pt x="1998974" y="6608757"/>
                </a:cubicBezTo>
                <a:lnTo>
                  <a:pt x="1998974" y="6600975"/>
                </a:lnTo>
                <a:cubicBezTo>
                  <a:pt x="1997418" y="6601598"/>
                  <a:pt x="1995654" y="6601909"/>
                  <a:pt x="1993993" y="6601909"/>
                </a:cubicBezTo>
                <a:cubicBezTo>
                  <a:pt x="1988182" y="6601909"/>
                  <a:pt x="1985277" y="6598692"/>
                  <a:pt x="1985277" y="6592778"/>
                </a:cubicBezTo>
                <a:lnTo>
                  <a:pt x="1985277" y="6563620"/>
                </a:lnTo>
                <a:lnTo>
                  <a:pt x="1998974" y="6563620"/>
                </a:lnTo>
                <a:lnTo>
                  <a:pt x="1998974" y="6556045"/>
                </a:lnTo>
                <a:lnTo>
                  <a:pt x="1985277" y="6556045"/>
                </a:lnTo>
                <a:close/>
                <a:moveTo>
                  <a:pt x="1851208" y="6534878"/>
                </a:moveTo>
                <a:cubicBezTo>
                  <a:pt x="1835540" y="6534878"/>
                  <a:pt x="1825993" y="6542867"/>
                  <a:pt x="1825993" y="6554800"/>
                </a:cubicBezTo>
                <a:cubicBezTo>
                  <a:pt x="1825993" y="6565799"/>
                  <a:pt x="1831908" y="6571921"/>
                  <a:pt x="1844671" y="6574723"/>
                </a:cubicBezTo>
                <a:lnTo>
                  <a:pt x="1853283" y="6576591"/>
                </a:lnTo>
                <a:cubicBezTo>
                  <a:pt x="1861896" y="6578562"/>
                  <a:pt x="1866565" y="6582401"/>
                  <a:pt x="1866565" y="6589354"/>
                </a:cubicBezTo>
                <a:cubicBezTo>
                  <a:pt x="1866565" y="6597032"/>
                  <a:pt x="1860443" y="6601701"/>
                  <a:pt x="1849340" y="6601701"/>
                </a:cubicBezTo>
                <a:cubicBezTo>
                  <a:pt x="1841662" y="6601701"/>
                  <a:pt x="1833879" y="6599107"/>
                  <a:pt x="1827238" y="6593815"/>
                </a:cubicBezTo>
                <a:lnTo>
                  <a:pt x="1827238" y="6603569"/>
                </a:lnTo>
                <a:cubicBezTo>
                  <a:pt x="1833361" y="6607720"/>
                  <a:pt x="1841454" y="6610003"/>
                  <a:pt x="1849340" y="6610003"/>
                </a:cubicBezTo>
                <a:cubicBezTo>
                  <a:pt x="1865735" y="6610003"/>
                  <a:pt x="1875904" y="6602117"/>
                  <a:pt x="1875904" y="6589042"/>
                </a:cubicBezTo>
                <a:cubicBezTo>
                  <a:pt x="1875904" y="6577732"/>
                  <a:pt x="1869574" y="6570780"/>
                  <a:pt x="1856085" y="6567771"/>
                </a:cubicBezTo>
                <a:lnTo>
                  <a:pt x="1847472" y="6565799"/>
                </a:lnTo>
                <a:cubicBezTo>
                  <a:pt x="1838964" y="6563828"/>
                  <a:pt x="1835436" y="6560196"/>
                  <a:pt x="1835436" y="6554178"/>
                </a:cubicBezTo>
                <a:cubicBezTo>
                  <a:pt x="1835436" y="6547433"/>
                  <a:pt x="1841350" y="6543179"/>
                  <a:pt x="1851208" y="6543179"/>
                </a:cubicBezTo>
                <a:cubicBezTo>
                  <a:pt x="1858783" y="6543179"/>
                  <a:pt x="1866357" y="6545669"/>
                  <a:pt x="1872583" y="6551065"/>
                </a:cubicBezTo>
                <a:lnTo>
                  <a:pt x="1872687" y="6541311"/>
                </a:lnTo>
                <a:cubicBezTo>
                  <a:pt x="1866254" y="6536849"/>
                  <a:pt x="1858056" y="6534878"/>
                  <a:pt x="1851208" y="6534878"/>
                </a:cubicBezTo>
                <a:close/>
                <a:moveTo>
                  <a:pt x="1951678" y="6534151"/>
                </a:moveTo>
                <a:cubicBezTo>
                  <a:pt x="1948254" y="6534151"/>
                  <a:pt x="1945659" y="6536849"/>
                  <a:pt x="1945659" y="6540170"/>
                </a:cubicBezTo>
                <a:cubicBezTo>
                  <a:pt x="1945659" y="6543594"/>
                  <a:pt x="1948254" y="6546188"/>
                  <a:pt x="1951678" y="6546188"/>
                </a:cubicBezTo>
                <a:cubicBezTo>
                  <a:pt x="1955102" y="6546188"/>
                  <a:pt x="1957696" y="6543594"/>
                  <a:pt x="1957696" y="6540170"/>
                </a:cubicBezTo>
                <a:cubicBezTo>
                  <a:pt x="1957696" y="6536849"/>
                  <a:pt x="1955102" y="6534151"/>
                  <a:pt x="1951678" y="6534151"/>
                </a:cubicBezTo>
                <a:close/>
                <a:moveTo>
                  <a:pt x="1842523" y="6461548"/>
                </a:moveTo>
                <a:lnTo>
                  <a:pt x="1861077" y="6461548"/>
                </a:lnTo>
                <a:cubicBezTo>
                  <a:pt x="1867027" y="6461548"/>
                  <a:pt x="1870455" y="6464573"/>
                  <a:pt x="1870455" y="6469515"/>
                </a:cubicBezTo>
                <a:cubicBezTo>
                  <a:pt x="1870455" y="6474657"/>
                  <a:pt x="1867027" y="6477582"/>
                  <a:pt x="1861077" y="6477582"/>
                </a:cubicBezTo>
                <a:lnTo>
                  <a:pt x="1842523" y="6477582"/>
                </a:lnTo>
                <a:close/>
                <a:moveTo>
                  <a:pt x="2404464" y="6451061"/>
                </a:moveTo>
                <a:cubicBezTo>
                  <a:pt x="2412128" y="6451061"/>
                  <a:pt x="2417573" y="6457010"/>
                  <a:pt x="2417573" y="6464876"/>
                </a:cubicBezTo>
                <a:cubicBezTo>
                  <a:pt x="2417573" y="6472741"/>
                  <a:pt x="2412128" y="6478691"/>
                  <a:pt x="2404464" y="6478691"/>
                </a:cubicBezTo>
                <a:cubicBezTo>
                  <a:pt x="2396901" y="6478691"/>
                  <a:pt x="2391455" y="6472741"/>
                  <a:pt x="2391455" y="6464876"/>
                </a:cubicBezTo>
                <a:cubicBezTo>
                  <a:pt x="2391455" y="6457010"/>
                  <a:pt x="2396901" y="6451061"/>
                  <a:pt x="2404464" y="6451061"/>
                </a:cubicBezTo>
                <a:close/>
                <a:moveTo>
                  <a:pt x="2567115" y="6450960"/>
                </a:moveTo>
                <a:cubicBezTo>
                  <a:pt x="2574678" y="6450960"/>
                  <a:pt x="2580224" y="6457010"/>
                  <a:pt x="2580224" y="6464876"/>
                </a:cubicBezTo>
                <a:cubicBezTo>
                  <a:pt x="2580224" y="6472741"/>
                  <a:pt x="2574678" y="6478792"/>
                  <a:pt x="2567115" y="6478792"/>
                </a:cubicBezTo>
                <a:cubicBezTo>
                  <a:pt x="2559552" y="6478792"/>
                  <a:pt x="2554006" y="6472741"/>
                  <a:pt x="2554006" y="6464876"/>
                </a:cubicBezTo>
                <a:cubicBezTo>
                  <a:pt x="2554006" y="6457010"/>
                  <a:pt x="2559552" y="6450960"/>
                  <a:pt x="2567115" y="6450960"/>
                </a:cubicBezTo>
                <a:close/>
                <a:moveTo>
                  <a:pt x="2261581" y="6450960"/>
                </a:moveTo>
                <a:cubicBezTo>
                  <a:pt x="2269144" y="6450960"/>
                  <a:pt x="2274690" y="6457010"/>
                  <a:pt x="2274690" y="6464876"/>
                </a:cubicBezTo>
                <a:cubicBezTo>
                  <a:pt x="2274690" y="6472741"/>
                  <a:pt x="2269144" y="6478792"/>
                  <a:pt x="2261581" y="6478792"/>
                </a:cubicBezTo>
                <a:cubicBezTo>
                  <a:pt x="2254018" y="6478792"/>
                  <a:pt x="2248472" y="6472741"/>
                  <a:pt x="2248472" y="6464876"/>
                </a:cubicBezTo>
                <a:cubicBezTo>
                  <a:pt x="2248472" y="6457010"/>
                  <a:pt x="2254018" y="6450960"/>
                  <a:pt x="2261581" y="6450960"/>
                </a:cubicBezTo>
                <a:close/>
                <a:moveTo>
                  <a:pt x="1922935" y="6450960"/>
                </a:moveTo>
                <a:cubicBezTo>
                  <a:pt x="1930498" y="6450960"/>
                  <a:pt x="1936044" y="6457010"/>
                  <a:pt x="1936044" y="6464876"/>
                </a:cubicBezTo>
                <a:cubicBezTo>
                  <a:pt x="1936044" y="6472741"/>
                  <a:pt x="1930498" y="6478792"/>
                  <a:pt x="1922935" y="6478792"/>
                </a:cubicBezTo>
                <a:cubicBezTo>
                  <a:pt x="1915372" y="6478792"/>
                  <a:pt x="1909826" y="6472741"/>
                  <a:pt x="1909826" y="6464876"/>
                </a:cubicBezTo>
                <a:cubicBezTo>
                  <a:pt x="1909826" y="6457010"/>
                  <a:pt x="1915372" y="6450960"/>
                  <a:pt x="1922935" y="6450960"/>
                </a:cubicBezTo>
                <a:close/>
                <a:moveTo>
                  <a:pt x="2630119" y="6450153"/>
                </a:moveTo>
                <a:cubicBezTo>
                  <a:pt x="2635666" y="6450153"/>
                  <a:pt x="2640002" y="6452977"/>
                  <a:pt x="2641515" y="6458926"/>
                </a:cubicBezTo>
                <a:lnTo>
                  <a:pt x="2618926" y="6458926"/>
                </a:lnTo>
                <a:cubicBezTo>
                  <a:pt x="2620438" y="6453380"/>
                  <a:pt x="2624472" y="6450153"/>
                  <a:pt x="2630119" y="6450153"/>
                </a:cubicBezTo>
                <a:close/>
                <a:moveTo>
                  <a:pt x="2115378" y="6450153"/>
                </a:moveTo>
                <a:cubicBezTo>
                  <a:pt x="2120924" y="6450153"/>
                  <a:pt x="2125260" y="6452977"/>
                  <a:pt x="2126773" y="6458926"/>
                </a:cubicBezTo>
                <a:lnTo>
                  <a:pt x="2104184" y="6458926"/>
                </a:lnTo>
                <a:cubicBezTo>
                  <a:pt x="2105697" y="6453380"/>
                  <a:pt x="2109731" y="6450153"/>
                  <a:pt x="2115378" y="6450153"/>
                </a:cubicBezTo>
                <a:close/>
                <a:moveTo>
                  <a:pt x="2209682" y="6438859"/>
                </a:moveTo>
                <a:lnTo>
                  <a:pt x="2209682" y="6490893"/>
                </a:lnTo>
                <a:lnTo>
                  <a:pt x="2223699" y="6490893"/>
                </a:lnTo>
                <a:lnTo>
                  <a:pt x="2223699" y="6438859"/>
                </a:lnTo>
                <a:close/>
                <a:moveTo>
                  <a:pt x="2693263" y="6437851"/>
                </a:moveTo>
                <a:cubicBezTo>
                  <a:pt x="2684691" y="6437851"/>
                  <a:pt x="2679952" y="6442288"/>
                  <a:pt x="2678237" y="6448136"/>
                </a:cubicBezTo>
                <a:lnTo>
                  <a:pt x="2678237" y="6438859"/>
                </a:lnTo>
                <a:lnTo>
                  <a:pt x="2664220" y="6438859"/>
                </a:lnTo>
                <a:lnTo>
                  <a:pt x="2664220" y="6490893"/>
                </a:lnTo>
                <a:lnTo>
                  <a:pt x="2678237" y="6490893"/>
                </a:lnTo>
                <a:lnTo>
                  <a:pt x="2678237" y="6462557"/>
                </a:lnTo>
                <a:cubicBezTo>
                  <a:pt x="2678237" y="6455599"/>
                  <a:pt x="2681162" y="6452674"/>
                  <a:pt x="2691649" y="6452674"/>
                </a:cubicBezTo>
                <a:lnTo>
                  <a:pt x="2694170" y="6452674"/>
                </a:lnTo>
                <a:lnTo>
                  <a:pt x="2694170" y="6437851"/>
                </a:lnTo>
                <a:close/>
                <a:moveTo>
                  <a:pt x="1991889" y="6437851"/>
                </a:moveTo>
                <a:cubicBezTo>
                  <a:pt x="1983318" y="6437851"/>
                  <a:pt x="1978578" y="6442288"/>
                  <a:pt x="1976864" y="6448136"/>
                </a:cubicBezTo>
                <a:lnTo>
                  <a:pt x="1976864" y="6438859"/>
                </a:lnTo>
                <a:lnTo>
                  <a:pt x="1962847" y="6438859"/>
                </a:lnTo>
                <a:lnTo>
                  <a:pt x="1962847" y="6490893"/>
                </a:lnTo>
                <a:lnTo>
                  <a:pt x="1976864" y="6490893"/>
                </a:lnTo>
                <a:lnTo>
                  <a:pt x="1976864" y="6462557"/>
                </a:lnTo>
                <a:cubicBezTo>
                  <a:pt x="1976864" y="6455599"/>
                  <a:pt x="1979788" y="6452674"/>
                  <a:pt x="1990276" y="6452674"/>
                </a:cubicBezTo>
                <a:lnTo>
                  <a:pt x="1992797" y="6452674"/>
                </a:lnTo>
                <a:lnTo>
                  <a:pt x="1992797" y="6437851"/>
                </a:lnTo>
                <a:close/>
                <a:moveTo>
                  <a:pt x="2630119" y="6437447"/>
                </a:moveTo>
                <a:cubicBezTo>
                  <a:pt x="2615094" y="6437447"/>
                  <a:pt x="2604203" y="6449044"/>
                  <a:pt x="2604203" y="6464876"/>
                </a:cubicBezTo>
                <a:cubicBezTo>
                  <a:pt x="2604203" y="6480708"/>
                  <a:pt x="2615598" y="6492405"/>
                  <a:pt x="2631329" y="6492405"/>
                </a:cubicBezTo>
                <a:cubicBezTo>
                  <a:pt x="2640708" y="6492405"/>
                  <a:pt x="2650086" y="6487565"/>
                  <a:pt x="2654321" y="6480607"/>
                </a:cubicBezTo>
                <a:lnTo>
                  <a:pt x="2644842" y="6472540"/>
                </a:lnTo>
                <a:cubicBezTo>
                  <a:pt x="2642220" y="6476977"/>
                  <a:pt x="2636976" y="6479699"/>
                  <a:pt x="2631329" y="6479699"/>
                </a:cubicBezTo>
                <a:cubicBezTo>
                  <a:pt x="2624371" y="6479699"/>
                  <a:pt x="2620035" y="6474960"/>
                  <a:pt x="2618724" y="6468909"/>
                </a:cubicBezTo>
                <a:lnTo>
                  <a:pt x="2655733" y="6468909"/>
                </a:lnTo>
                <a:cubicBezTo>
                  <a:pt x="2655935" y="6467498"/>
                  <a:pt x="2656136" y="6465783"/>
                  <a:pt x="2656136" y="6464271"/>
                </a:cubicBezTo>
                <a:cubicBezTo>
                  <a:pt x="2656136" y="6449548"/>
                  <a:pt x="2646153" y="6437447"/>
                  <a:pt x="2630119" y="6437447"/>
                </a:cubicBezTo>
                <a:close/>
                <a:moveTo>
                  <a:pt x="2563989" y="6437447"/>
                </a:moveTo>
                <a:cubicBezTo>
                  <a:pt x="2550778" y="6437447"/>
                  <a:pt x="2539484" y="6448943"/>
                  <a:pt x="2539484" y="6464876"/>
                </a:cubicBezTo>
                <a:cubicBezTo>
                  <a:pt x="2539484" y="6480909"/>
                  <a:pt x="2550778" y="6492405"/>
                  <a:pt x="2563989" y="6492405"/>
                </a:cubicBezTo>
                <a:cubicBezTo>
                  <a:pt x="2571653" y="6492405"/>
                  <a:pt x="2576997" y="6489178"/>
                  <a:pt x="2580224" y="6483430"/>
                </a:cubicBezTo>
                <a:lnTo>
                  <a:pt x="2580224" y="6490893"/>
                </a:lnTo>
                <a:lnTo>
                  <a:pt x="2594241" y="6490893"/>
                </a:lnTo>
                <a:lnTo>
                  <a:pt x="2594241" y="6438859"/>
                </a:lnTo>
                <a:lnTo>
                  <a:pt x="2580224" y="6438859"/>
                </a:lnTo>
                <a:lnTo>
                  <a:pt x="2580224" y="6446422"/>
                </a:lnTo>
                <a:cubicBezTo>
                  <a:pt x="2576997" y="6440674"/>
                  <a:pt x="2571653" y="6437447"/>
                  <a:pt x="2563989" y="6437447"/>
                </a:cubicBezTo>
                <a:close/>
                <a:moveTo>
                  <a:pt x="2404464" y="6437447"/>
                </a:moveTo>
                <a:cubicBezTo>
                  <a:pt x="2388833" y="6437447"/>
                  <a:pt x="2376934" y="6448943"/>
                  <a:pt x="2376934" y="6464876"/>
                </a:cubicBezTo>
                <a:cubicBezTo>
                  <a:pt x="2376934" y="6480809"/>
                  <a:pt x="2388833" y="6492304"/>
                  <a:pt x="2404464" y="6492304"/>
                </a:cubicBezTo>
                <a:cubicBezTo>
                  <a:pt x="2420195" y="6492304"/>
                  <a:pt x="2432094" y="6480809"/>
                  <a:pt x="2432094" y="6464876"/>
                </a:cubicBezTo>
                <a:cubicBezTo>
                  <a:pt x="2432094" y="6448943"/>
                  <a:pt x="2420195" y="6437447"/>
                  <a:pt x="2404464" y="6437447"/>
                </a:cubicBezTo>
                <a:close/>
                <a:moveTo>
                  <a:pt x="2258455" y="6437447"/>
                </a:moveTo>
                <a:cubicBezTo>
                  <a:pt x="2245245" y="6437447"/>
                  <a:pt x="2233951" y="6448943"/>
                  <a:pt x="2233951" y="6464876"/>
                </a:cubicBezTo>
                <a:cubicBezTo>
                  <a:pt x="2233951" y="6480909"/>
                  <a:pt x="2245245" y="6492405"/>
                  <a:pt x="2258455" y="6492405"/>
                </a:cubicBezTo>
                <a:cubicBezTo>
                  <a:pt x="2266119" y="6492405"/>
                  <a:pt x="2271463" y="6489178"/>
                  <a:pt x="2274690" y="6483430"/>
                </a:cubicBezTo>
                <a:lnTo>
                  <a:pt x="2274690" y="6490893"/>
                </a:lnTo>
                <a:lnTo>
                  <a:pt x="2288707" y="6490893"/>
                </a:lnTo>
                <a:lnTo>
                  <a:pt x="2288707" y="6438859"/>
                </a:lnTo>
                <a:lnTo>
                  <a:pt x="2274690" y="6438859"/>
                </a:lnTo>
                <a:lnTo>
                  <a:pt x="2274690" y="6446422"/>
                </a:lnTo>
                <a:cubicBezTo>
                  <a:pt x="2271463" y="6440674"/>
                  <a:pt x="2266119" y="6437447"/>
                  <a:pt x="2258455" y="6437447"/>
                </a:cubicBezTo>
                <a:close/>
                <a:moveTo>
                  <a:pt x="2180631" y="6437447"/>
                </a:moveTo>
                <a:cubicBezTo>
                  <a:pt x="2172463" y="6437447"/>
                  <a:pt x="2167320" y="6441178"/>
                  <a:pt x="2165001" y="6444809"/>
                </a:cubicBezTo>
                <a:lnTo>
                  <a:pt x="2165001" y="6438859"/>
                </a:lnTo>
                <a:lnTo>
                  <a:pt x="2150984" y="6438859"/>
                </a:lnTo>
                <a:lnTo>
                  <a:pt x="2150984" y="6490893"/>
                </a:lnTo>
                <a:lnTo>
                  <a:pt x="2165001" y="6490893"/>
                </a:lnTo>
                <a:lnTo>
                  <a:pt x="2165001" y="6459733"/>
                </a:lnTo>
                <a:cubicBezTo>
                  <a:pt x="2165001" y="6453077"/>
                  <a:pt x="2168933" y="6449750"/>
                  <a:pt x="2174581" y="6449750"/>
                </a:cubicBezTo>
                <a:cubicBezTo>
                  <a:pt x="2180429" y="6449750"/>
                  <a:pt x="2183555" y="6453582"/>
                  <a:pt x="2183555" y="6459229"/>
                </a:cubicBezTo>
                <a:lnTo>
                  <a:pt x="2183555" y="6490893"/>
                </a:lnTo>
                <a:lnTo>
                  <a:pt x="2197572" y="6490893"/>
                </a:lnTo>
                <a:lnTo>
                  <a:pt x="2197572" y="6456708"/>
                </a:lnTo>
                <a:cubicBezTo>
                  <a:pt x="2197572" y="6443195"/>
                  <a:pt x="2190009" y="6437447"/>
                  <a:pt x="2180631" y="6437447"/>
                </a:cubicBezTo>
                <a:close/>
                <a:moveTo>
                  <a:pt x="2115378" y="6437447"/>
                </a:moveTo>
                <a:cubicBezTo>
                  <a:pt x="2100352" y="6437447"/>
                  <a:pt x="2089462" y="6449044"/>
                  <a:pt x="2089462" y="6464876"/>
                </a:cubicBezTo>
                <a:cubicBezTo>
                  <a:pt x="2089462" y="6480708"/>
                  <a:pt x="2100857" y="6492405"/>
                  <a:pt x="2116588" y="6492405"/>
                </a:cubicBezTo>
                <a:cubicBezTo>
                  <a:pt x="2125966" y="6492405"/>
                  <a:pt x="2135344" y="6487565"/>
                  <a:pt x="2139580" y="6480607"/>
                </a:cubicBezTo>
                <a:lnTo>
                  <a:pt x="2130100" y="6472540"/>
                </a:lnTo>
                <a:cubicBezTo>
                  <a:pt x="2127479" y="6476977"/>
                  <a:pt x="2122235" y="6479699"/>
                  <a:pt x="2116588" y="6479699"/>
                </a:cubicBezTo>
                <a:cubicBezTo>
                  <a:pt x="2109630" y="6479699"/>
                  <a:pt x="2105294" y="6474960"/>
                  <a:pt x="2103983" y="6468909"/>
                </a:cubicBezTo>
                <a:lnTo>
                  <a:pt x="2140991" y="6468909"/>
                </a:lnTo>
                <a:cubicBezTo>
                  <a:pt x="2141193" y="6467498"/>
                  <a:pt x="2141395" y="6465783"/>
                  <a:pt x="2141395" y="6464271"/>
                </a:cubicBezTo>
                <a:cubicBezTo>
                  <a:pt x="2141395" y="6449548"/>
                  <a:pt x="2131412" y="6437447"/>
                  <a:pt x="2115378" y="6437447"/>
                </a:cubicBezTo>
                <a:close/>
                <a:moveTo>
                  <a:pt x="2031022" y="6437447"/>
                </a:moveTo>
                <a:cubicBezTo>
                  <a:pt x="2023055" y="6437447"/>
                  <a:pt x="2018417" y="6441078"/>
                  <a:pt x="2015996" y="6444809"/>
                </a:cubicBezTo>
                <a:lnTo>
                  <a:pt x="2015996" y="6438859"/>
                </a:lnTo>
                <a:lnTo>
                  <a:pt x="2001980" y="6438859"/>
                </a:lnTo>
                <a:lnTo>
                  <a:pt x="2001980" y="6490893"/>
                </a:lnTo>
                <a:lnTo>
                  <a:pt x="2015996" y="6490893"/>
                </a:lnTo>
                <a:lnTo>
                  <a:pt x="2015996" y="6460036"/>
                </a:lnTo>
                <a:cubicBezTo>
                  <a:pt x="2015996" y="6453077"/>
                  <a:pt x="2019526" y="6449750"/>
                  <a:pt x="2024971" y="6449750"/>
                </a:cubicBezTo>
                <a:cubicBezTo>
                  <a:pt x="2030719" y="6449750"/>
                  <a:pt x="2033543" y="6453683"/>
                  <a:pt x="2033543" y="6459632"/>
                </a:cubicBezTo>
                <a:lnTo>
                  <a:pt x="2033543" y="6490893"/>
                </a:lnTo>
                <a:lnTo>
                  <a:pt x="2047459" y="6490893"/>
                </a:lnTo>
                <a:lnTo>
                  <a:pt x="2047459" y="6458523"/>
                </a:lnTo>
                <a:cubicBezTo>
                  <a:pt x="2047459" y="6453178"/>
                  <a:pt x="2051190" y="6449750"/>
                  <a:pt x="2056535" y="6449750"/>
                </a:cubicBezTo>
                <a:cubicBezTo>
                  <a:pt x="2062182" y="6449750"/>
                  <a:pt x="2065106" y="6453582"/>
                  <a:pt x="2065106" y="6459632"/>
                </a:cubicBezTo>
                <a:lnTo>
                  <a:pt x="2065106" y="6490893"/>
                </a:lnTo>
                <a:lnTo>
                  <a:pt x="2079123" y="6490893"/>
                </a:lnTo>
                <a:lnTo>
                  <a:pt x="2079123" y="6457010"/>
                </a:lnTo>
                <a:cubicBezTo>
                  <a:pt x="2079123" y="6443296"/>
                  <a:pt x="2071762" y="6437447"/>
                  <a:pt x="2061173" y="6437447"/>
                </a:cubicBezTo>
                <a:cubicBezTo>
                  <a:pt x="2054417" y="6437447"/>
                  <a:pt x="2048971" y="6439968"/>
                  <a:pt x="2045140" y="6445716"/>
                </a:cubicBezTo>
                <a:cubicBezTo>
                  <a:pt x="2042215" y="6439968"/>
                  <a:pt x="2036971" y="6437447"/>
                  <a:pt x="2031022" y="6437447"/>
                </a:cubicBezTo>
                <a:close/>
                <a:moveTo>
                  <a:pt x="1919809" y="6437447"/>
                </a:moveTo>
                <a:cubicBezTo>
                  <a:pt x="1906599" y="6437447"/>
                  <a:pt x="1895305" y="6448943"/>
                  <a:pt x="1895305" y="6464876"/>
                </a:cubicBezTo>
                <a:cubicBezTo>
                  <a:pt x="1895305" y="6480909"/>
                  <a:pt x="1906599" y="6492405"/>
                  <a:pt x="1919809" y="6492405"/>
                </a:cubicBezTo>
                <a:cubicBezTo>
                  <a:pt x="1927473" y="6492405"/>
                  <a:pt x="1932817" y="6489178"/>
                  <a:pt x="1936044" y="6483430"/>
                </a:cubicBezTo>
                <a:lnTo>
                  <a:pt x="1936044" y="6490893"/>
                </a:lnTo>
                <a:lnTo>
                  <a:pt x="1950061" y="6490893"/>
                </a:lnTo>
                <a:lnTo>
                  <a:pt x="1950061" y="6438859"/>
                </a:lnTo>
                <a:lnTo>
                  <a:pt x="1936044" y="6438859"/>
                </a:lnTo>
                <a:lnTo>
                  <a:pt x="1936044" y="6446422"/>
                </a:lnTo>
                <a:cubicBezTo>
                  <a:pt x="1932817" y="6440674"/>
                  <a:pt x="1927473" y="6437447"/>
                  <a:pt x="1919809" y="6437447"/>
                </a:cubicBezTo>
                <a:close/>
                <a:moveTo>
                  <a:pt x="1842523" y="6433615"/>
                </a:moveTo>
                <a:lnTo>
                  <a:pt x="1860069" y="6433615"/>
                </a:lnTo>
                <a:cubicBezTo>
                  <a:pt x="1865615" y="6433615"/>
                  <a:pt x="1868741" y="6436338"/>
                  <a:pt x="1868741" y="6441078"/>
                </a:cubicBezTo>
                <a:cubicBezTo>
                  <a:pt x="1868741" y="6445716"/>
                  <a:pt x="1865615" y="6448439"/>
                  <a:pt x="1860069" y="6448439"/>
                </a:cubicBezTo>
                <a:lnTo>
                  <a:pt x="1842523" y="6448439"/>
                </a:lnTo>
                <a:close/>
                <a:moveTo>
                  <a:pt x="2461627" y="6423632"/>
                </a:moveTo>
                <a:lnTo>
                  <a:pt x="2447610" y="6427666"/>
                </a:lnTo>
                <a:lnTo>
                  <a:pt x="2447610" y="6438859"/>
                </a:lnTo>
                <a:lnTo>
                  <a:pt x="2438837" y="6438859"/>
                </a:lnTo>
                <a:lnTo>
                  <a:pt x="2438837" y="6450758"/>
                </a:lnTo>
                <a:lnTo>
                  <a:pt x="2447610" y="6450758"/>
                </a:lnTo>
                <a:lnTo>
                  <a:pt x="2447610" y="6472943"/>
                </a:lnTo>
                <a:cubicBezTo>
                  <a:pt x="2447610" y="6485246"/>
                  <a:pt x="2454266" y="6492103"/>
                  <a:pt x="2465661" y="6492103"/>
                </a:cubicBezTo>
                <a:cubicBezTo>
                  <a:pt x="2468787" y="6492103"/>
                  <a:pt x="2471510" y="6491800"/>
                  <a:pt x="2473627" y="6491195"/>
                </a:cubicBezTo>
                <a:lnTo>
                  <a:pt x="2473627" y="6479296"/>
                </a:lnTo>
                <a:cubicBezTo>
                  <a:pt x="2472316" y="6479498"/>
                  <a:pt x="2470804" y="6479699"/>
                  <a:pt x="2469695" y="6479699"/>
                </a:cubicBezTo>
                <a:cubicBezTo>
                  <a:pt x="2464148" y="6479699"/>
                  <a:pt x="2461627" y="6476876"/>
                  <a:pt x="2461627" y="6471733"/>
                </a:cubicBezTo>
                <a:lnTo>
                  <a:pt x="2461627" y="6450758"/>
                </a:lnTo>
                <a:lnTo>
                  <a:pt x="2473627" y="6450758"/>
                </a:lnTo>
                <a:lnTo>
                  <a:pt x="2473627" y="6438859"/>
                </a:lnTo>
                <a:lnTo>
                  <a:pt x="2461627" y="6438859"/>
                </a:lnTo>
                <a:close/>
                <a:moveTo>
                  <a:pt x="2483609" y="6420305"/>
                </a:moveTo>
                <a:lnTo>
                  <a:pt x="2483609" y="6490893"/>
                </a:lnTo>
                <a:lnTo>
                  <a:pt x="2497626" y="6490893"/>
                </a:lnTo>
                <a:lnTo>
                  <a:pt x="2497626" y="6459733"/>
                </a:lnTo>
                <a:cubicBezTo>
                  <a:pt x="2497626" y="6453077"/>
                  <a:pt x="2501559" y="6449750"/>
                  <a:pt x="2507206" y="6449750"/>
                </a:cubicBezTo>
                <a:cubicBezTo>
                  <a:pt x="2513055" y="6449750"/>
                  <a:pt x="2516181" y="6453582"/>
                  <a:pt x="2516181" y="6459229"/>
                </a:cubicBezTo>
                <a:lnTo>
                  <a:pt x="2516181" y="6490893"/>
                </a:lnTo>
                <a:lnTo>
                  <a:pt x="2530198" y="6490893"/>
                </a:lnTo>
                <a:lnTo>
                  <a:pt x="2530198" y="6456708"/>
                </a:lnTo>
                <a:cubicBezTo>
                  <a:pt x="2530198" y="6443195"/>
                  <a:pt x="2522735" y="6437447"/>
                  <a:pt x="2513256" y="6437447"/>
                </a:cubicBezTo>
                <a:cubicBezTo>
                  <a:pt x="2505088" y="6437447"/>
                  <a:pt x="2499945" y="6441178"/>
                  <a:pt x="2497626" y="6444809"/>
                </a:cubicBezTo>
                <a:lnTo>
                  <a:pt x="2497626" y="6420305"/>
                </a:lnTo>
                <a:close/>
                <a:moveTo>
                  <a:pt x="1827396" y="6420305"/>
                </a:moveTo>
                <a:lnTo>
                  <a:pt x="1827396" y="6490893"/>
                </a:lnTo>
                <a:lnTo>
                  <a:pt x="1862287" y="6490893"/>
                </a:lnTo>
                <a:cubicBezTo>
                  <a:pt x="1877313" y="6490893"/>
                  <a:pt x="1886187" y="6483430"/>
                  <a:pt x="1886187" y="6471229"/>
                </a:cubicBezTo>
                <a:cubicBezTo>
                  <a:pt x="1886187" y="6463262"/>
                  <a:pt x="1881850" y="6457414"/>
                  <a:pt x="1873884" y="6454691"/>
                </a:cubicBezTo>
                <a:cubicBezTo>
                  <a:pt x="1880338" y="6452170"/>
                  <a:pt x="1884372" y="6446321"/>
                  <a:pt x="1884372" y="6438960"/>
                </a:cubicBezTo>
                <a:cubicBezTo>
                  <a:pt x="1884372" y="6427162"/>
                  <a:pt x="1876103" y="6420305"/>
                  <a:pt x="1862187" y="6420305"/>
                </a:cubicBezTo>
                <a:close/>
                <a:moveTo>
                  <a:pt x="2335880" y="6419094"/>
                </a:moveTo>
                <a:cubicBezTo>
                  <a:pt x="2315409" y="6419094"/>
                  <a:pt x="2299980" y="6434523"/>
                  <a:pt x="2299980" y="6455800"/>
                </a:cubicBezTo>
                <a:cubicBezTo>
                  <a:pt x="2299980" y="6477077"/>
                  <a:pt x="2314703" y="6492405"/>
                  <a:pt x="2333661" y="6492405"/>
                </a:cubicBezTo>
                <a:cubicBezTo>
                  <a:pt x="2342636" y="6492405"/>
                  <a:pt x="2349897" y="6488674"/>
                  <a:pt x="2354233" y="6482624"/>
                </a:cubicBezTo>
                <a:lnTo>
                  <a:pt x="2354233" y="6490893"/>
                </a:lnTo>
                <a:lnTo>
                  <a:pt x="2367846" y="6490893"/>
                </a:lnTo>
                <a:lnTo>
                  <a:pt x="2367846" y="6452977"/>
                </a:lnTo>
                <a:lnTo>
                  <a:pt x="2336182" y="6452977"/>
                </a:lnTo>
                <a:lnTo>
                  <a:pt x="2336182" y="6466489"/>
                </a:lnTo>
                <a:lnTo>
                  <a:pt x="2352922" y="6466489"/>
                </a:lnTo>
                <a:cubicBezTo>
                  <a:pt x="2350905" y="6473246"/>
                  <a:pt x="2344250" y="6478086"/>
                  <a:pt x="2336082" y="6478086"/>
                </a:cubicBezTo>
                <a:cubicBezTo>
                  <a:pt x="2324485" y="6478086"/>
                  <a:pt x="2316014" y="6468506"/>
                  <a:pt x="2316014" y="6455800"/>
                </a:cubicBezTo>
                <a:cubicBezTo>
                  <a:pt x="2316014" y="6442994"/>
                  <a:pt x="2324384" y="6433414"/>
                  <a:pt x="2335880" y="6433414"/>
                </a:cubicBezTo>
                <a:cubicBezTo>
                  <a:pt x="2344552" y="6433414"/>
                  <a:pt x="2350502" y="6437851"/>
                  <a:pt x="2353628" y="6443699"/>
                </a:cubicBezTo>
                <a:lnTo>
                  <a:pt x="2366334" y="6435229"/>
                </a:lnTo>
                <a:cubicBezTo>
                  <a:pt x="2361090" y="6424943"/>
                  <a:pt x="2349493" y="6419094"/>
                  <a:pt x="2335880" y="6419094"/>
                </a:cubicBezTo>
                <a:close/>
                <a:moveTo>
                  <a:pt x="2216741" y="6416674"/>
                </a:moveTo>
                <a:cubicBezTo>
                  <a:pt x="2212102" y="6416674"/>
                  <a:pt x="2208371" y="6420405"/>
                  <a:pt x="2208371" y="6424943"/>
                </a:cubicBezTo>
                <a:cubicBezTo>
                  <a:pt x="2208371" y="6429582"/>
                  <a:pt x="2212102" y="6433313"/>
                  <a:pt x="2216741" y="6433313"/>
                </a:cubicBezTo>
                <a:cubicBezTo>
                  <a:pt x="2221380" y="6433313"/>
                  <a:pt x="2225111" y="6429582"/>
                  <a:pt x="2225111" y="6424943"/>
                </a:cubicBezTo>
                <a:cubicBezTo>
                  <a:pt x="2225111" y="6420405"/>
                  <a:pt x="2221380" y="6416674"/>
                  <a:pt x="2216741" y="6416674"/>
                </a:cubicBezTo>
                <a:close/>
                <a:moveTo>
                  <a:pt x="1341620" y="786751"/>
                </a:moveTo>
                <a:lnTo>
                  <a:pt x="1813492" y="2680582"/>
                </a:lnTo>
                <a:cubicBezTo>
                  <a:pt x="1849956" y="2826927"/>
                  <a:pt x="1998152" y="2916005"/>
                  <a:pt x="2144496" y="2879540"/>
                </a:cubicBezTo>
                <a:lnTo>
                  <a:pt x="2199279" y="2865890"/>
                </a:lnTo>
                <a:lnTo>
                  <a:pt x="2246357" y="2862396"/>
                </a:lnTo>
                <a:lnTo>
                  <a:pt x="13533620" y="872148"/>
                </a:lnTo>
                <a:lnTo>
                  <a:pt x="13533620" y="6858000"/>
                </a:lnTo>
                <a:lnTo>
                  <a:pt x="1464375" y="6858000"/>
                </a:lnTo>
                <a:lnTo>
                  <a:pt x="1341620" y="6858000"/>
                </a:lnTo>
                <a:lnTo>
                  <a:pt x="0" y="6858000"/>
                </a:lnTo>
                <a:lnTo>
                  <a:pt x="0" y="5516563"/>
                </a:lnTo>
                <a:lnTo>
                  <a:pt x="1341620" y="5516563"/>
                </a:lnTo>
                <a:close/>
                <a:moveTo>
                  <a:pt x="1341620" y="0"/>
                </a:moveTo>
                <a:lnTo>
                  <a:pt x="1341621" y="0"/>
                </a:lnTo>
                <a:lnTo>
                  <a:pt x="1341620" y="7867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1C37DCDD-13BA-6AE1-B903-0139888FD0C4}"/>
              </a:ext>
            </a:extLst>
          </p:cNvPr>
          <p:cNvSpPr/>
          <p:nvPr userDrawn="1"/>
        </p:nvSpPr>
        <p:spPr>
          <a:xfrm>
            <a:off x="10935" y="0"/>
            <a:ext cx="12192000" cy="6858000"/>
          </a:xfrm>
          <a:custGeom>
            <a:avLst/>
            <a:gdLst>
              <a:gd name="connsiteX0" fmla="*/ 693262 w 12192000"/>
              <a:gd name="connsiteY0" fmla="*/ 6562790 h 6858000"/>
              <a:gd name="connsiteX1" fmla="*/ 709242 w 12192000"/>
              <a:gd name="connsiteY1" fmla="*/ 6577940 h 6858000"/>
              <a:gd name="connsiteX2" fmla="*/ 676660 w 12192000"/>
              <a:gd name="connsiteY2" fmla="*/ 6577940 h 6858000"/>
              <a:gd name="connsiteX3" fmla="*/ 693262 w 12192000"/>
              <a:gd name="connsiteY3" fmla="*/ 6562790 h 6858000"/>
              <a:gd name="connsiteX4" fmla="*/ 569365 w 12192000"/>
              <a:gd name="connsiteY4" fmla="*/ 6562790 h 6858000"/>
              <a:gd name="connsiteX5" fmla="*/ 585345 w 12192000"/>
              <a:gd name="connsiteY5" fmla="*/ 6577940 h 6858000"/>
              <a:gd name="connsiteX6" fmla="*/ 552763 w 12192000"/>
              <a:gd name="connsiteY6" fmla="*/ 6577940 h 6858000"/>
              <a:gd name="connsiteX7" fmla="*/ 569365 w 12192000"/>
              <a:gd name="connsiteY7" fmla="*/ 6562790 h 6858000"/>
              <a:gd name="connsiteX8" fmla="*/ 605700 w 12192000"/>
              <a:gd name="connsiteY8" fmla="*/ 6556045 h 6858000"/>
              <a:gd name="connsiteX9" fmla="*/ 605700 w 12192000"/>
              <a:gd name="connsiteY9" fmla="*/ 6608757 h 6858000"/>
              <a:gd name="connsiteX10" fmla="*/ 614416 w 12192000"/>
              <a:gd name="connsiteY10" fmla="*/ 6608757 h 6858000"/>
              <a:gd name="connsiteX11" fmla="*/ 614416 w 12192000"/>
              <a:gd name="connsiteY11" fmla="*/ 6556045 h 6858000"/>
              <a:gd name="connsiteX12" fmla="*/ 693262 w 12192000"/>
              <a:gd name="connsiteY12" fmla="*/ 6554697 h 6858000"/>
              <a:gd name="connsiteX13" fmla="*/ 667529 w 12192000"/>
              <a:gd name="connsiteY13" fmla="*/ 6582401 h 6858000"/>
              <a:gd name="connsiteX14" fmla="*/ 693781 w 12192000"/>
              <a:gd name="connsiteY14" fmla="*/ 6610106 h 6858000"/>
              <a:gd name="connsiteX15" fmla="*/ 716402 w 12192000"/>
              <a:gd name="connsiteY15" fmla="*/ 6598485 h 6858000"/>
              <a:gd name="connsiteX16" fmla="*/ 710280 w 12192000"/>
              <a:gd name="connsiteY16" fmla="*/ 6593297 h 6858000"/>
              <a:gd name="connsiteX17" fmla="*/ 693781 w 12192000"/>
              <a:gd name="connsiteY17" fmla="*/ 6602013 h 6858000"/>
              <a:gd name="connsiteX18" fmla="*/ 676556 w 12192000"/>
              <a:gd name="connsiteY18" fmla="*/ 6585203 h 6858000"/>
              <a:gd name="connsiteX19" fmla="*/ 718166 w 12192000"/>
              <a:gd name="connsiteY19" fmla="*/ 6585203 h 6858000"/>
              <a:gd name="connsiteX20" fmla="*/ 718373 w 12192000"/>
              <a:gd name="connsiteY20" fmla="*/ 6582090 h 6858000"/>
              <a:gd name="connsiteX21" fmla="*/ 693262 w 12192000"/>
              <a:gd name="connsiteY21" fmla="*/ 6554697 h 6858000"/>
              <a:gd name="connsiteX22" fmla="*/ 569365 w 12192000"/>
              <a:gd name="connsiteY22" fmla="*/ 6554697 h 6858000"/>
              <a:gd name="connsiteX23" fmla="*/ 543632 w 12192000"/>
              <a:gd name="connsiteY23" fmla="*/ 6582401 h 6858000"/>
              <a:gd name="connsiteX24" fmla="*/ 569884 w 12192000"/>
              <a:gd name="connsiteY24" fmla="*/ 6610106 h 6858000"/>
              <a:gd name="connsiteX25" fmla="*/ 592505 w 12192000"/>
              <a:gd name="connsiteY25" fmla="*/ 6598485 h 6858000"/>
              <a:gd name="connsiteX26" fmla="*/ 586383 w 12192000"/>
              <a:gd name="connsiteY26" fmla="*/ 6593297 h 6858000"/>
              <a:gd name="connsiteX27" fmla="*/ 569884 w 12192000"/>
              <a:gd name="connsiteY27" fmla="*/ 6602013 h 6858000"/>
              <a:gd name="connsiteX28" fmla="*/ 552659 w 12192000"/>
              <a:gd name="connsiteY28" fmla="*/ 6585203 h 6858000"/>
              <a:gd name="connsiteX29" fmla="*/ 594269 w 12192000"/>
              <a:gd name="connsiteY29" fmla="*/ 6585203 h 6858000"/>
              <a:gd name="connsiteX30" fmla="*/ 594476 w 12192000"/>
              <a:gd name="connsiteY30" fmla="*/ 6582090 h 6858000"/>
              <a:gd name="connsiteX31" fmla="*/ 569365 w 12192000"/>
              <a:gd name="connsiteY31" fmla="*/ 6554697 h 6858000"/>
              <a:gd name="connsiteX32" fmla="*/ 643657 w 12192000"/>
              <a:gd name="connsiteY32" fmla="*/ 6541207 h 6858000"/>
              <a:gd name="connsiteX33" fmla="*/ 634941 w 12192000"/>
              <a:gd name="connsiteY33" fmla="*/ 6544216 h 6858000"/>
              <a:gd name="connsiteX34" fmla="*/ 634941 w 12192000"/>
              <a:gd name="connsiteY34" fmla="*/ 6556045 h 6858000"/>
              <a:gd name="connsiteX35" fmla="*/ 625187 w 12192000"/>
              <a:gd name="connsiteY35" fmla="*/ 6556045 h 6858000"/>
              <a:gd name="connsiteX36" fmla="*/ 625187 w 12192000"/>
              <a:gd name="connsiteY36" fmla="*/ 6563620 h 6858000"/>
              <a:gd name="connsiteX37" fmla="*/ 634941 w 12192000"/>
              <a:gd name="connsiteY37" fmla="*/ 6563620 h 6858000"/>
              <a:gd name="connsiteX38" fmla="*/ 634941 w 12192000"/>
              <a:gd name="connsiteY38" fmla="*/ 6593608 h 6858000"/>
              <a:gd name="connsiteX39" fmla="*/ 650298 w 12192000"/>
              <a:gd name="connsiteY39" fmla="*/ 6609899 h 6858000"/>
              <a:gd name="connsiteX40" fmla="*/ 657354 w 12192000"/>
              <a:gd name="connsiteY40" fmla="*/ 6608757 h 6858000"/>
              <a:gd name="connsiteX41" fmla="*/ 657354 w 12192000"/>
              <a:gd name="connsiteY41" fmla="*/ 6600975 h 6858000"/>
              <a:gd name="connsiteX42" fmla="*/ 652373 w 12192000"/>
              <a:gd name="connsiteY42" fmla="*/ 6601909 h 6858000"/>
              <a:gd name="connsiteX43" fmla="*/ 643657 w 12192000"/>
              <a:gd name="connsiteY43" fmla="*/ 6592778 h 6858000"/>
              <a:gd name="connsiteX44" fmla="*/ 643657 w 12192000"/>
              <a:gd name="connsiteY44" fmla="*/ 6563620 h 6858000"/>
              <a:gd name="connsiteX45" fmla="*/ 657354 w 12192000"/>
              <a:gd name="connsiteY45" fmla="*/ 6563620 h 6858000"/>
              <a:gd name="connsiteX46" fmla="*/ 657354 w 12192000"/>
              <a:gd name="connsiteY46" fmla="*/ 6556045 h 6858000"/>
              <a:gd name="connsiteX47" fmla="*/ 643657 w 12192000"/>
              <a:gd name="connsiteY47" fmla="*/ 6556045 h 6858000"/>
              <a:gd name="connsiteX48" fmla="*/ 509588 w 12192000"/>
              <a:gd name="connsiteY48" fmla="*/ 6534878 h 6858000"/>
              <a:gd name="connsiteX49" fmla="*/ 484373 w 12192000"/>
              <a:gd name="connsiteY49" fmla="*/ 6554800 h 6858000"/>
              <a:gd name="connsiteX50" fmla="*/ 503051 w 12192000"/>
              <a:gd name="connsiteY50" fmla="*/ 6574723 h 6858000"/>
              <a:gd name="connsiteX51" fmla="*/ 511663 w 12192000"/>
              <a:gd name="connsiteY51" fmla="*/ 6576591 h 6858000"/>
              <a:gd name="connsiteX52" fmla="*/ 524945 w 12192000"/>
              <a:gd name="connsiteY52" fmla="*/ 6589354 h 6858000"/>
              <a:gd name="connsiteX53" fmla="*/ 507720 w 12192000"/>
              <a:gd name="connsiteY53" fmla="*/ 6601701 h 6858000"/>
              <a:gd name="connsiteX54" fmla="*/ 485618 w 12192000"/>
              <a:gd name="connsiteY54" fmla="*/ 6593815 h 6858000"/>
              <a:gd name="connsiteX55" fmla="*/ 485618 w 12192000"/>
              <a:gd name="connsiteY55" fmla="*/ 6603569 h 6858000"/>
              <a:gd name="connsiteX56" fmla="*/ 507720 w 12192000"/>
              <a:gd name="connsiteY56" fmla="*/ 6610003 h 6858000"/>
              <a:gd name="connsiteX57" fmla="*/ 534284 w 12192000"/>
              <a:gd name="connsiteY57" fmla="*/ 6589042 h 6858000"/>
              <a:gd name="connsiteX58" fmla="*/ 514465 w 12192000"/>
              <a:gd name="connsiteY58" fmla="*/ 6567771 h 6858000"/>
              <a:gd name="connsiteX59" fmla="*/ 505852 w 12192000"/>
              <a:gd name="connsiteY59" fmla="*/ 6565799 h 6858000"/>
              <a:gd name="connsiteX60" fmla="*/ 493816 w 12192000"/>
              <a:gd name="connsiteY60" fmla="*/ 6554178 h 6858000"/>
              <a:gd name="connsiteX61" fmla="*/ 509588 w 12192000"/>
              <a:gd name="connsiteY61" fmla="*/ 6543179 h 6858000"/>
              <a:gd name="connsiteX62" fmla="*/ 530963 w 12192000"/>
              <a:gd name="connsiteY62" fmla="*/ 6551065 h 6858000"/>
              <a:gd name="connsiteX63" fmla="*/ 531067 w 12192000"/>
              <a:gd name="connsiteY63" fmla="*/ 6541311 h 6858000"/>
              <a:gd name="connsiteX64" fmla="*/ 509588 w 12192000"/>
              <a:gd name="connsiteY64" fmla="*/ 6534878 h 6858000"/>
              <a:gd name="connsiteX65" fmla="*/ 610058 w 12192000"/>
              <a:gd name="connsiteY65" fmla="*/ 6534151 h 6858000"/>
              <a:gd name="connsiteX66" fmla="*/ 604039 w 12192000"/>
              <a:gd name="connsiteY66" fmla="*/ 6540170 h 6858000"/>
              <a:gd name="connsiteX67" fmla="*/ 610058 w 12192000"/>
              <a:gd name="connsiteY67" fmla="*/ 6546188 h 6858000"/>
              <a:gd name="connsiteX68" fmla="*/ 616076 w 12192000"/>
              <a:gd name="connsiteY68" fmla="*/ 6540170 h 6858000"/>
              <a:gd name="connsiteX69" fmla="*/ 610058 w 12192000"/>
              <a:gd name="connsiteY69" fmla="*/ 6534151 h 6858000"/>
              <a:gd name="connsiteX70" fmla="*/ 500903 w 12192000"/>
              <a:gd name="connsiteY70" fmla="*/ 6461548 h 6858000"/>
              <a:gd name="connsiteX71" fmla="*/ 519457 w 12192000"/>
              <a:gd name="connsiteY71" fmla="*/ 6461548 h 6858000"/>
              <a:gd name="connsiteX72" fmla="*/ 528835 w 12192000"/>
              <a:gd name="connsiteY72" fmla="*/ 6469515 h 6858000"/>
              <a:gd name="connsiteX73" fmla="*/ 519457 w 12192000"/>
              <a:gd name="connsiteY73" fmla="*/ 6477582 h 6858000"/>
              <a:gd name="connsiteX74" fmla="*/ 500903 w 12192000"/>
              <a:gd name="connsiteY74" fmla="*/ 6477582 h 6858000"/>
              <a:gd name="connsiteX75" fmla="*/ 1062844 w 12192000"/>
              <a:gd name="connsiteY75" fmla="*/ 6451061 h 6858000"/>
              <a:gd name="connsiteX76" fmla="*/ 1075953 w 12192000"/>
              <a:gd name="connsiteY76" fmla="*/ 6464876 h 6858000"/>
              <a:gd name="connsiteX77" fmla="*/ 1062844 w 12192000"/>
              <a:gd name="connsiteY77" fmla="*/ 6478691 h 6858000"/>
              <a:gd name="connsiteX78" fmla="*/ 1049835 w 12192000"/>
              <a:gd name="connsiteY78" fmla="*/ 6464876 h 6858000"/>
              <a:gd name="connsiteX79" fmla="*/ 1062844 w 12192000"/>
              <a:gd name="connsiteY79" fmla="*/ 6451061 h 6858000"/>
              <a:gd name="connsiteX80" fmla="*/ 1225495 w 12192000"/>
              <a:gd name="connsiteY80" fmla="*/ 6450960 h 6858000"/>
              <a:gd name="connsiteX81" fmla="*/ 1238604 w 12192000"/>
              <a:gd name="connsiteY81" fmla="*/ 6464876 h 6858000"/>
              <a:gd name="connsiteX82" fmla="*/ 1225495 w 12192000"/>
              <a:gd name="connsiteY82" fmla="*/ 6478792 h 6858000"/>
              <a:gd name="connsiteX83" fmla="*/ 1212386 w 12192000"/>
              <a:gd name="connsiteY83" fmla="*/ 6464876 h 6858000"/>
              <a:gd name="connsiteX84" fmla="*/ 1225495 w 12192000"/>
              <a:gd name="connsiteY84" fmla="*/ 6450960 h 6858000"/>
              <a:gd name="connsiteX85" fmla="*/ 919961 w 12192000"/>
              <a:gd name="connsiteY85" fmla="*/ 6450960 h 6858000"/>
              <a:gd name="connsiteX86" fmla="*/ 933070 w 12192000"/>
              <a:gd name="connsiteY86" fmla="*/ 6464876 h 6858000"/>
              <a:gd name="connsiteX87" fmla="*/ 919961 w 12192000"/>
              <a:gd name="connsiteY87" fmla="*/ 6478792 h 6858000"/>
              <a:gd name="connsiteX88" fmla="*/ 906852 w 12192000"/>
              <a:gd name="connsiteY88" fmla="*/ 6464876 h 6858000"/>
              <a:gd name="connsiteX89" fmla="*/ 919961 w 12192000"/>
              <a:gd name="connsiteY89" fmla="*/ 6450960 h 6858000"/>
              <a:gd name="connsiteX90" fmla="*/ 581315 w 12192000"/>
              <a:gd name="connsiteY90" fmla="*/ 6450960 h 6858000"/>
              <a:gd name="connsiteX91" fmla="*/ 594424 w 12192000"/>
              <a:gd name="connsiteY91" fmla="*/ 6464876 h 6858000"/>
              <a:gd name="connsiteX92" fmla="*/ 581315 w 12192000"/>
              <a:gd name="connsiteY92" fmla="*/ 6478792 h 6858000"/>
              <a:gd name="connsiteX93" fmla="*/ 568206 w 12192000"/>
              <a:gd name="connsiteY93" fmla="*/ 6464876 h 6858000"/>
              <a:gd name="connsiteX94" fmla="*/ 581315 w 12192000"/>
              <a:gd name="connsiteY94" fmla="*/ 6450960 h 6858000"/>
              <a:gd name="connsiteX95" fmla="*/ 1288499 w 12192000"/>
              <a:gd name="connsiteY95" fmla="*/ 6450153 h 6858000"/>
              <a:gd name="connsiteX96" fmla="*/ 1299895 w 12192000"/>
              <a:gd name="connsiteY96" fmla="*/ 6458926 h 6858000"/>
              <a:gd name="connsiteX97" fmla="*/ 1277306 w 12192000"/>
              <a:gd name="connsiteY97" fmla="*/ 6458926 h 6858000"/>
              <a:gd name="connsiteX98" fmla="*/ 1288499 w 12192000"/>
              <a:gd name="connsiteY98" fmla="*/ 6450153 h 6858000"/>
              <a:gd name="connsiteX99" fmla="*/ 773758 w 12192000"/>
              <a:gd name="connsiteY99" fmla="*/ 6450153 h 6858000"/>
              <a:gd name="connsiteX100" fmla="*/ 785153 w 12192000"/>
              <a:gd name="connsiteY100" fmla="*/ 6458926 h 6858000"/>
              <a:gd name="connsiteX101" fmla="*/ 762564 w 12192000"/>
              <a:gd name="connsiteY101" fmla="*/ 6458926 h 6858000"/>
              <a:gd name="connsiteX102" fmla="*/ 773758 w 12192000"/>
              <a:gd name="connsiteY102" fmla="*/ 6450153 h 6858000"/>
              <a:gd name="connsiteX103" fmla="*/ 868062 w 12192000"/>
              <a:gd name="connsiteY103" fmla="*/ 6438859 h 6858000"/>
              <a:gd name="connsiteX104" fmla="*/ 868062 w 12192000"/>
              <a:gd name="connsiteY104" fmla="*/ 6490893 h 6858000"/>
              <a:gd name="connsiteX105" fmla="*/ 882079 w 12192000"/>
              <a:gd name="connsiteY105" fmla="*/ 6490893 h 6858000"/>
              <a:gd name="connsiteX106" fmla="*/ 882079 w 12192000"/>
              <a:gd name="connsiteY106" fmla="*/ 6438859 h 6858000"/>
              <a:gd name="connsiteX107" fmla="*/ 1351643 w 12192000"/>
              <a:gd name="connsiteY107" fmla="*/ 6437851 h 6858000"/>
              <a:gd name="connsiteX108" fmla="*/ 1336617 w 12192000"/>
              <a:gd name="connsiteY108" fmla="*/ 6448136 h 6858000"/>
              <a:gd name="connsiteX109" fmla="*/ 1336617 w 12192000"/>
              <a:gd name="connsiteY109" fmla="*/ 6438859 h 6858000"/>
              <a:gd name="connsiteX110" fmla="*/ 1322600 w 12192000"/>
              <a:gd name="connsiteY110" fmla="*/ 6438859 h 6858000"/>
              <a:gd name="connsiteX111" fmla="*/ 1322600 w 12192000"/>
              <a:gd name="connsiteY111" fmla="*/ 6490893 h 6858000"/>
              <a:gd name="connsiteX112" fmla="*/ 1336617 w 12192000"/>
              <a:gd name="connsiteY112" fmla="*/ 6490893 h 6858000"/>
              <a:gd name="connsiteX113" fmla="*/ 1336617 w 12192000"/>
              <a:gd name="connsiteY113" fmla="*/ 6462557 h 6858000"/>
              <a:gd name="connsiteX114" fmla="*/ 1350029 w 12192000"/>
              <a:gd name="connsiteY114" fmla="*/ 6452674 h 6858000"/>
              <a:gd name="connsiteX115" fmla="*/ 1352550 w 12192000"/>
              <a:gd name="connsiteY115" fmla="*/ 6452674 h 6858000"/>
              <a:gd name="connsiteX116" fmla="*/ 1352550 w 12192000"/>
              <a:gd name="connsiteY116" fmla="*/ 6437851 h 6858000"/>
              <a:gd name="connsiteX117" fmla="*/ 650269 w 12192000"/>
              <a:gd name="connsiteY117" fmla="*/ 6437851 h 6858000"/>
              <a:gd name="connsiteX118" fmla="*/ 635244 w 12192000"/>
              <a:gd name="connsiteY118" fmla="*/ 6448136 h 6858000"/>
              <a:gd name="connsiteX119" fmla="*/ 635244 w 12192000"/>
              <a:gd name="connsiteY119" fmla="*/ 6438859 h 6858000"/>
              <a:gd name="connsiteX120" fmla="*/ 621227 w 12192000"/>
              <a:gd name="connsiteY120" fmla="*/ 6438859 h 6858000"/>
              <a:gd name="connsiteX121" fmla="*/ 621227 w 12192000"/>
              <a:gd name="connsiteY121" fmla="*/ 6490893 h 6858000"/>
              <a:gd name="connsiteX122" fmla="*/ 635244 w 12192000"/>
              <a:gd name="connsiteY122" fmla="*/ 6490893 h 6858000"/>
              <a:gd name="connsiteX123" fmla="*/ 635244 w 12192000"/>
              <a:gd name="connsiteY123" fmla="*/ 6462557 h 6858000"/>
              <a:gd name="connsiteX124" fmla="*/ 648656 w 12192000"/>
              <a:gd name="connsiteY124" fmla="*/ 6452674 h 6858000"/>
              <a:gd name="connsiteX125" fmla="*/ 651177 w 12192000"/>
              <a:gd name="connsiteY125" fmla="*/ 6452674 h 6858000"/>
              <a:gd name="connsiteX126" fmla="*/ 651177 w 12192000"/>
              <a:gd name="connsiteY126" fmla="*/ 6437851 h 6858000"/>
              <a:gd name="connsiteX127" fmla="*/ 1288499 w 12192000"/>
              <a:gd name="connsiteY127" fmla="*/ 6437447 h 6858000"/>
              <a:gd name="connsiteX128" fmla="*/ 1262583 w 12192000"/>
              <a:gd name="connsiteY128" fmla="*/ 6464876 h 6858000"/>
              <a:gd name="connsiteX129" fmla="*/ 1289709 w 12192000"/>
              <a:gd name="connsiteY129" fmla="*/ 6492405 h 6858000"/>
              <a:gd name="connsiteX130" fmla="*/ 1312701 w 12192000"/>
              <a:gd name="connsiteY130" fmla="*/ 6480607 h 6858000"/>
              <a:gd name="connsiteX131" fmla="*/ 1303222 w 12192000"/>
              <a:gd name="connsiteY131" fmla="*/ 6472540 h 6858000"/>
              <a:gd name="connsiteX132" fmla="*/ 1289709 w 12192000"/>
              <a:gd name="connsiteY132" fmla="*/ 6479699 h 6858000"/>
              <a:gd name="connsiteX133" fmla="*/ 1277104 w 12192000"/>
              <a:gd name="connsiteY133" fmla="*/ 6468909 h 6858000"/>
              <a:gd name="connsiteX134" fmla="*/ 1314113 w 12192000"/>
              <a:gd name="connsiteY134" fmla="*/ 6468909 h 6858000"/>
              <a:gd name="connsiteX135" fmla="*/ 1314516 w 12192000"/>
              <a:gd name="connsiteY135" fmla="*/ 6464271 h 6858000"/>
              <a:gd name="connsiteX136" fmla="*/ 1288499 w 12192000"/>
              <a:gd name="connsiteY136" fmla="*/ 6437447 h 6858000"/>
              <a:gd name="connsiteX137" fmla="*/ 1222369 w 12192000"/>
              <a:gd name="connsiteY137" fmla="*/ 6437447 h 6858000"/>
              <a:gd name="connsiteX138" fmla="*/ 1197864 w 12192000"/>
              <a:gd name="connsiteY138" fmla="*/ 6464876 h 6858000"/>
              <a:gd name="connsiteX139" fmla="*/ 1222369 w 12192000"/>
              <a:gd name="connsiteY139" fmla="*/ 6492405 h 6858000"/>
              <a:gd name="connsiteX140" fmla="*/ 1238604 w 12192000"/>
              <a:gd name="connsiteY140" fmla="*/ 6483430 h 6858000"/>
              <a:gd name="connsiteX141" fmla="*/ 1238604 w 12192000"/>
              <a:gd name="connsiteY141" fmla="*/ 6490893 h 6858000"/>
              <a:gd name="connsiteX142" fmla="*/ 1252621 w 12192000"/>
              <a:gd name="connsiteY142" fmla="*/ 6490893 h 6858000"/>
              <a:gd name="connsiteX143" fmla="*/ 1252621 w 12192000"/>
              <a:gd name="connsiteY143" fmla="*/ 6438859 h 6858000"/>
              <a:gd name="connsiteX144" fmla="*/ 1238604 w 12192000"/>
              <a:gd name="connsiteY144" fmla="*/ 6438859 h 6858000"/>
              <a:gd name="connsiteX145" fmla="*/ 1238604 w 12192000"/>
              <a:gd name="connsiteY145" fmla="*/ 6446422 h 6858000"/>
              <a:gd name="connsiteX146" fmla="*/ 1222369 w 12192000"/>
              <a:gd name="connsiteY146" fmla="*/ 6437447 h 6858000"/>
              <a:gd name="connsiteX147" fmla="*/ 1062844 w 12192000"/>
              <a:gd name="connsiteY147" fmla="*/ 6437447 h 6858000"/>
              <a:gd name="connsiteX148" fmla="*/ 1035314 w 12192000"/>
              <a:gd name="connsiteY148" fmla="*/ 6464876 h 6858000"/>
              <a:gd name="connsiteX149" fmla="*/ 1062844 w 12192000"/>
              <a:gd name="connsiteY149" fmla="*/ 6492304 h 6858000"/>
              <a:gd name="connsiteX150" fmla="*/ 1090474 w 12192000"/>
              <a:gd name="connsiteY150" fmla="*/ 6464876 h 6858000"/>
              <a:gd name="connsiteX151" fmla="*/ 1062844 w 12192000"/>
              <a:gd name="connsiteY151" fmla="*/ 6437447 h 6858000"/>
              <a:gd name="connsiteX152" fmla="*/ 916835 w 12192000"/>
              <a:gd name="connsiteY152" fmla="*/ 6437447 h 6858000"/>
              <a:gd name="connsiteX153" fmla="*/ 892331 w 12192000"/>
              <a:gd name="connsiteY153" fmla="*/ 6464876 h 6858000"/>
              <a:gd name="connsiteX154" fmla="*/ 916835 w 12192000"/>
              <a:gd name="connsiteY154" fmla="*/ 6492405 h 6858000"/>
              <a:gd name="connsiteX155" fmla="*/ 933070 w 12192000"/>
              <a:gd name="connsiteY155" fmla="*/ 6483430 h 6858000"/>
              <a:gd name="connsiteX156" fmla="*/ 933070 w 12192000"/>
              <a:gd name="connsiteY156" fmla="*/ 6490893 h 6858000"/>
              <a:gd name="connsiteX157" fmla="*/ 947087 w 12192000"/>
              <a:gd name="connsiteY157" fmla="*/ 6490893 h 6858000"/>
              <a:gd name="connsiteX158" fmla="*/ 947087 w 12192000"/>
              <a:gd name="connsiteY158" fmla="*/ 6438859 h 6858000"/>
              <a:gd name="connsiteX159" fmla="*/ 933070 w 12192000"/>
              <a:gd name="connsiteY159" fmla="*/ 6438859 h 6858000"/>
              <a:gd name="connsiteX160" fmla="*/ 933070 w 12192000"/>
              <a:gd name="connsiteY160" fmla="*/ 6446422 h 6858000"/>
              <a:gd name="connsiteX161" fmla="*/ 916835 w 12192000"/>
              <a:gd name="connsiteY161" fmla="*/ 6437447 h 6858000"/>
              <a:gd name="connsiteX162" fmla="*/ 839011 w 12192000"/>
              <a:gd name="connsiteY162" fmla="*/ 6437447 h 6858000"/>
              <a:gd name="connsiteX163" fmla="*/ 823381 w 12192000"/>
              <a:gd name="connsiteY163" fmla="*/ 6444809 h 6858000"/>
              <a:gd name="connsiteX164" fmla="*/ 823381 w 12192000"/>
              <a:gd name="connsiteY164" fmla="*/ 6438859 h 6858000"/>
              <a:gd name="connsiteX165" fmla="*/ 809364 w 12192000"/>
              <a:gd name="connsiteY165" fmla="*/ 6438859 h 6858000"/>
              <a:gd name="connsiteX166" fmla="*/ 809364 w 12192000"/>
              <a:gd name="connsiteY166" fmla="*/ 6490893 h 6858000"/>
              <a:gd name="connsiteX167" fmla="*/ 823381 w 12192000"/>
              <a:gd name="connsiteY167" fmla="*/ 6490893 h 6858000"/>
              <a:gd name="connsiteX168" fmla="*/ 823381 w 12192000"/>
              <a:gd name="connsiteY168" fmla="*/ 6459733 h 6858000"/>
              <a:gd name="connsiteX169" fmla="*/ 832961 w 12192000"/>
              <a:gd name="connsiteY169" fmla="*/ 6449750 h 6858000"/>
              <a:gd name="connsiteX170" fmla="*/ 841935 w 12192000"/>
              <a:gd name="connsiteY170" fmla="*/ 6459229 h 6858000"/>
              <a:gd name="connsiteX171" fmla="*/ 841935 w 12192000"/>
              <a:gd name="connsiteY171" fmla="*/ 6490893 h 6858000"/>
              <a:gd name="connsiteX172" fmla="*/ 855952 w 12192000"/>
              <a:gd name="connsiteY172" fmla="*/ 6490893 h 6858000"/>
              <a:gd name="connsiteX173" fmla="*/ 855952 w 12192000"/>
              <a:gd name="connsiteY173" fmla="*/ 6456708 h 6858000"/>
              <a:gd name="connsiteX174" fmla="*/ 839011 w 12192000"/>
              <a:gd name="connsiteY174" fmla="*/ 6437447 h 6858000"/>
              <a:gd name="connsiteX175" fmla="*/ 773758 w 12192000"/>
              <a:gd name="connsiteY175" fmla="*/ 6437447 h 6858000"/>
              <a:gd name="connsiteX176" fmla="*/ 747842 w 12192000"/>
              <a:gd name="connsiteY176" fmla="*/ 6464876 h 6858000"/>
              <a:gd name="connsiteX177" fmla="*/ 774968 w 12192000"/>
              <a:gd name="connsiteY177" fmla="*/ 6492405 h 6858000"/>
              <a:gd name="connsiteX178" fmla="*/ 797960 w 12192000"/>
              <a:gd name="connsiteY178" fmla="*/ 6480607 h 6858000"/>
              <a:gd name="connsiteX179" fmla="*/ 788480 w 12192000"/>
              <a:gd name="connsiteY179" fmla="*/ 6472540 h 6858000"/>
              <a:gd name="connsiteX180" fmla="*/ 774968 w 12192000"/>
              <a:gd name="connsiteY180" fmla="*/ 6479699 h 6858000"/>
              <a:gd name="connsiteX181" fmla="*/ 762363 w 12192000"/>
              <a:gd name="connsiteY181" fmla="*/ 6468909 h 6858000"/>
              <a:gd name="connsiteX182" fmla="*/ 799371 w 12192000"/>
              <a:gd name="connsiteY182" fmla="*/ 6468909 h 6858000"/>
              <a:gd name="connsiteX183" fmla="*/ 799775 w 12192000"/>
              <a:gd name="connsiteY183" fmla="*/ 6464271 h 6858000"/>
              <a:gd name="connsiteX184" fmla="*/ 773758 w 12192000"/>
              <a:gd name="connsiteY184" fmla="*/ 6437447 h 6858000"/>
              <a:gd name="connsiteX185" fmla="*/ 689402 w 12192000"/>
              <a:gd name="connsiteY185" fmla="*/ 6437447 h 6858000"/>
              <a:gd name="connsiteX186" fmla="*/ 674376 w 12192000"/>
              <a:gd name="connsiteY186" fmla="*/ 6444809 h 6858000"/>
              <a:gd name="connsiteX187" fmla="*/ 674376 w 12192000"/>
              <a:gd name="connsiteY187" fmla="*/ 6438859 h 6858000"/>
              <a:gd name="connsiteX188" fmla="*/ 660360 w 12192000"/>
              <a:gd name="connsiteY188" fmla="*/ 6438859 h 6858000"/>
              <a:gd name="connsiteX189" fmla="*/ 660360 w 12192000"/>
              <a:gd name="connsiteY189" fmla="*/ 6490893 h 6858000"/>
              <a:gd name="connsiteX190" fmla="*/ 674376 w 12192000"/>
              <a:gd name="connsiteY190" fmla="*/ 6490893 h 6858000"/>
              <a:gd name="connsiteX191" fmla="*/ 674376 w 12192000"/>
              <a:gd name="connsiteY191" fmla="*/ 6460036 h 6858000"/>
              <a:gd name="connsiteX192" fmla="*/ 683351 w 12192000"/>
              <a:gd name="connsiteY192" fmla="*/ 6449750 h 6858000"/>
              <a:gd name="connsiteX193" fmla="*/ 691923 w 12192000"/>
              <a:gd name="connsiteY193" fmla="*/ 6459632 h 6858000"/>
              <a:gd name="connsiteX194" fmla="*/ 691923 w 12192000"/>
              <a:gd name="connsiteY194" fmla="*/ 6490893 h 6858000"/>
              <a:gd name="connsiteX195" fmla="*/ 705839 w 12192000"/>
              <a:gd name="connsiteY195" fmla="*/ 6490893 h 6858000"/>
              <a:gd name="connsiteX196" fmla="*/ 705839 w 12192000"/>
              <a:gd name="connsiteY196" fmla="*/ 6458523 h 6858000"/>
              <a:gd name="connsiteX197" fmla="*/ 714915 w 12192000"/>
              <a:gd name="connsiteY197" fmla="*/ 6449750 h 6858000"/>
              <a:gd name="connsiteX198" fmla="*/ 723486 w 12192000"/>
              <a:gd name="connsiteY198" fmla="*/ 6459632 h 6858000"/>
              <a:gd name="connsiteX199" fmla="*/ 723486 w 12192000"/>
              <a:gd name="connsiteY199" fmla="*/ 6490893 h 6858000"/>
              <a:gd name="connsiteX200" fmla="*/ 737503 w 12192000"/>
              <a:gd name="connsiteY200" fmla="*/ 6490893 h 6858000"/>
              <a:gd name="connsiteX201" fmla="*/ 737503 w 12192000"/>
              <a:gd name="connsiteY201" fmla="*/ 6457010 h 6858000"/>
              <a:gd name="connsiteX202" fmla="*/ 719553 w 12192000"/>
              <a:gd name="connsiteY202" fmla="*/ 6437447 h 6858000"/>
              <a:gd name="connsiteX203" fmla="*/ 703520 w 12192000"/>
              <a:gd name="connsiteY203" fmla="*/ 6445716 h 6858000"/>
              <a:gd name="connsiteX204" fmla="*/ 689402 w 12192000"/>
              <a:gd name="connsiteY204" fmla="*/ 6437447 h 6858000"/>
              <a:gd name="connsiteX205" fmla="*/ 578189 w 12192000"/>
              <a:gd name="connsiteY205" fmla="*/ 6437447 h 6858000"/>
              <a:gd name="connsiteX206" fmla="*/ 553685 w 12192000"/>
              <a:gd name="connsiteY206" fmla="*/ 6464876 h 6858000"/>
              <a:gd name="connsiteX207" fmla="*/ 578189 w 12192000"/>
              <a:gd name="connsiteY207" fmla="*/ 6492405 h 6858000"/>
              <a:gd name="connsiteX208" fmla="*/ 594424 w 12192000"/>
              <a:gd name="connsiteY208" fmla="*/ 6483430 h 6858000"/>
              <a:gd name="connsiteX209" fmla="*/ 594424 w 12192000"/>
              <a:gd name="connsiteY209" fmla="*/ 6490893 h 6858000"/>
              <a:gd name="connsiteX210" fmla="*/ 608441 w 12192000"/>
              <a:gd name="connsiteY210" fmla="*/ 6490893 h 6858000"/>
              <a:gd name="connsiteX211" fmla="*/ 608441 w 12192000"/>
              <a:gd name="connsiteY211" fmla="*/ 6438859 h 6858000"/>
              <a:gd name="connsiteX212" fmla="*/ 594424 w 12192000"/>
              <a:gd name="connsiteY212" fmla="*/ 6438859 h 6858000"/>
              <a:gd name="connsiteX213" fmla="*/ 594424 w 12192000"/>
              <a:gd name="connsiteY213" fmla="*/ 6446422 h 6858000"/>
              <a:gd name="connsiteX214" fmla="*/ 578189 w 12192000"/>
              <a:gd name="connsiteY214" fmla="*/ 6437447 h 6858000"/>
              <a:gd name="connsiteX215" fmla="*/ 500903 w 12192000"/>
              <a:gd name="connsiteY215" fmla="*/ 6433615 h 6858000"/>
              <a:gd name="connsiteX216" fmla="*/ 518449 w 12192000"/>
              <a:gd name="connsiteY216" fmla="*/ 6433615 h 6858000"/>
              <a:gd name="connsiteX217" fmla="*/ 527121 w 12192000"/>
              <a:gd name="connsiteY217" fmla="*/ 6441078 h 6858000"/>
              <a:gd name="connsiteX218" fmla="*/ 518449 w 12192000"/>
              <a:gd name="connsiteY218" fmla="*/ 6448439 h 6858000"/>
              <a:gd name="connsiteX219" fmla="*/ 500903 w 12192000"/>
              <a:gd name="connsiteY219" fmla="*/ 6448439 h 6858000"/>
              <a:gd name="connsiteX220" fmla="*/ 1120007 w 12192000"/>
              <a:gd name="connsiteY220" fmla="*/ 6423632 h 6858000"/>
              <a:gd name="connsiteX221" fmla="*/ 1105990 w 12192000"/>
              <a:gd name="connsiteY221" fmla="*/ 6427666 h 6858000"/>
              <a:gd name="connsiteX222" fmla="*/ 1105990 w 12192000"/>
              <a:gd name="connsiteY222" fmla="*/ 6438859 h 6858000"/>
              <a:gd name="connsiteX223" fmla="*/ 1097217 w 12192000"/>
              <a:gd name="connsiteY223" fmla="*/ 6438859 h 6858000"/>
              <a:gd name="connsiteX224" fmla="*/ 1097217 w 12192000"/>
              <a:gd name="connsiteY224" fmla="*/ 6450758 h 6858000"/>
              <a:gd name="connsiteX225" fmla="*/ 1105990 w 12192000"/>
              <a:gd name="connsiteY225" fmla="*/ 6450758 h 6858000"/>
              <a:gd name="connsiteX226" fmla="*/ 1105990 w 12192000"/>
              <a:gd name="connsiteY226" fmla="*/ 6472943 h 6858000"/>
              <a:gd name="connsiteX227" fmla="*/ 1124041 w 12192000"/>
              <a:gd name="connsiteY227" fmla="*/ 6492103 h 6858000"/>
              <a:gd name="connsiteX228" fmla="*/ 1132007 w 12192000"/>
              <a:gd name="connsiteY228" fmla="*/ 6491195 h 6858000"/>
              <a:gd name="connsiteX229" fmla="*/ 1132007 w 12192000"/>
              <a:gd name="connsiteY229" fmla="*/ 6479296 h 6858000"/>
              <a:gd name="connsiteX230" fmla="*/ 1128075 w 12192000"/>
              <a:gd name="connsiteY230" fmla="*/ 6479699 h 6858000"/>
              <a:gd name="connsiteX231" fmla="*/ 1120007 w 12192000"/>
              <a:gd name="connsiteY231" fmla="*/ 6471733 h 6858000"/>
              <a:gd name="connsiteX232" fmla="*/ 1120007 w 12192000"/>
              <a:gd name="connsiteY232" fmla="*/ 6450758 h 6858000"/>
              <a:gd name="connsiteX233" fmla="*/ 1132007 w 12192000"/>
              <a:gd name="connsiteY233" fmla="*/ 6450758 h 6858000"/>
              <a:gd name="connsiteX234" fmla="*/ 1132007 w 12192000"/>
              <a:gd name="connsiteY234" fmla="*/ 6438859 h 6858000"/>
              <a:gd name="connsiteX235" fmla="*/ 1120007 w 12192000"/>
              <a:gd name="connsiteY235" fmla="*/ 6438859 h 6858000"/>
              <a:gd name="connsiteX236" fmla="*/ 1141989 w 12192000"/>
              <a:gd name="connsiteY236" fmla="*/ 6420305 h 6858000"/>
              <a:gd name="connsiteX237" fmla="*/ 1141989 w 12192000"/>
              <a:gd name="connsiteY237" fmla="*/ 6490893 h 6858000"/>
              <a:gd name="connsiteX238" fmla="*/ 1156006 w 12192000"/>
              <a:gd name="connsiteY238" fmla="*/ 6490893 h 6858000"/>
              <a:gd name="connsiteX239" fmla="*/ 1156006 w 12192000"/>
              <a:gd name="connsiteY239" fmla="*/ 6459733 h 6858000"/>
              <a:gd name="connsiteX240" fmla="*/ 1165586 w 12192000"/>
              <a:gd name="connsiteY240" fmla="*/ 6449750 h 6858000"/>
              <a:gd name="connsiteX241" fmla="*/ 1174561 w 12192000"/>
              <a:gd name="connsiteY241" fmla="*/ 6459229 h 6858000"/>
              <a:gd name="connsiteX242" fmla="*/ 1174561 w 12192000"/>
              <a:gd name="connsiteY242" fmla="*/ 6490893 h 6858000"/>
              <a:gd name="connsiteX243" fmla="*/ 1188578 w 12192000"/>
              <a:gd name="connsiteY243" fmla="*/ 6490893 h 6858000"/>
              <a:gd name="connsiteX244" fmla="*/ 1188578 w 12192000"/>
              <a:gd name="connsiteY244" fmla="*/ 6456708 h 6858000"/>
              <a:gd name="connsiteX245" fmla="*/ 1171636 w 12192000"/>
              <a:gd name="connsiteY245" fmla="*/ 6437447 h 6858000"/>
              <a:gd name="connsiteX246" fmla="*/ 1156006 w 12192000"/>
              <a:gd name="connsiteY246" fmla="*/ 6444809 h 6858000"/>
              <a:gd name="connsiteX247" fmla="*/ 1156006 w 12192000"/>
              <a:gd name="connsiteY247" fmla="*/ 6420305 h 6858000"/>
              <a:gd name="connsiteX248" fmla="*/ 485776 w 12192000"/>
              <a:gd name="connsiteY248" fmla="*/ 6420305 h 6858000"/>
              <a:gd name="connsiteX249" fmla="*/ 485776 w 12192000"/>
              <a:gd name="connsiteY249" fmla="*/ 6490893 h 6858000"/>
              <a:gd name="connsiteX250" fmla="*/ 520667 w 12192000"/>
              <a:gd name="connsiteY250" fmla="*/ 6490893 h 6858000"/>
              <a:gd name="connsiteX251" fmla="*/ 544567 w 12192000"/>
              <a:gd name="connsiteY251" fmla="*/ 6471229 h 6858000"/>
              <a:gd name="connsiteX252" fmla="*/ 532264 w 12192000"/>
              <a:gd name="connsiteY252" fmla="*/ 6454691 h 6858000"/>
              <a:gd name="connsiteX253" fmla="*/ 542752 w 12192000"/>
              <a:gd name="connsiteY253" fmla="*/ 6438960 h 6858000"/>
              <a:gd name="connsiteX254" fmla="*/ 520567 w 12192000"/>
              <a:gd name="connsiteY254" fmla="*/ 6420305 h 6858000"/>
              <a:gd name="connsiteX255" fmla="*/ 994260 w 12192000"/>
              <a:gd name="connsiteY255" fmla="*/ 6419094 h 6858000"/>
              <a:gd name="connsiteX256" fmla="*/ 958360 w 12192000"/>
              <a:gd name="connsiteY256" fmla="*/ 6455800 h 6858000"/>
              <a:gd name="connsiteX257" fmla="*/ 992041 w 12192000"/>
              <a:gd name="connsiteY257" fmla="*/ 6492405 h 6858000"/>
              <a:gd name="connsiteX258" fmla="*/ 1012613 w 12192000"/>
              <a:gd name="connsiteY258" fmla="*/ 6482624 h 6858000"/>
              <a:gd name="connsiteX259" fmla="*/ 1012613 w 12192000"/>
              <a:gd name="connsiteY259" fmla="*/ 6490893 h 6858000"/>
              <a:gd name="connsiteX260" fmla="*/ 1026226 w 12192000"/>
              <a:gd name="connsiteY260" fmla="*/ 6490893 h 6858000"/>
              <a:gd name="connsiteX261" fmla="*/ 1026226 w 12192000"/>
              <a:gd name="connsiteY261" fmla="*/ 6452977 h 6858000"/>
              <a:gd name="connsiteX262" fmla="*/ 994562 w 12192000"/>
              <a:gd name="connsiteY262" fmla="*/ 6452977 h 6858000"/>
              <a:gd name="connsiteX263" fmla="*/ 994562 w 12192000"/>
              <a:gd name="connsiteY263" fmla="*/ 6466489 h 6858000"/>
              <a:gd name="connsiteX264" fmla="*/ 1011302 w 12192000"/>
              <a:gd name="connsiteY264" fmla="*/ 6466489 h 6858000"/>
              <a:gd name="connsiteX265" fmla="*/ 994462 w 12192000"/>
              <a:gd name="connsiteY265" fmla="*/ 6478086 h 6858000"/>
              <a:gd name="connsiteX266" fmla="*/ 974394 w 12192000"/>
              <a:gd name="connsiteY266" fmla="*/ 6455800 h 6858000"/>
              <a:gd name="connsiteX267" fmla="*/ 994260 w 12192000"/>
              <a:gd name="connsiteY267" fmla="*/ 6433414 h 6858000"/>
              <a:gd name="connsiteX268" fmla="*/ 1012008 w 12192000"/>
              <a:gd name="connsiteY268" fmla="*/ 6443699 h 6858000"/>
              <a:gd name="connsiteX269" fmla="*/ 1024714 w 12192000"/>
              <a:gd name="connsiteY269" fmla="*/ 6435229 h 6858000"/>
              <a:gd name="connsiteX270" fmla="*/ 994260 w 12192000"/>
              <a:gd name="connsiteY270" fmla="*/ 6419094 h 6858000"/>
              <a:gd name="connsiteX271" fmla="*/ 875121 w 12192000"/>
              <a:gd name="connsiteY271" fmla="*/ 6416674 h 6858000"/>
              <a:gd name="connsiteX272" fmla="*/ 866751 w 12192000"/>
              <a:gd name="connsiteY272" fmla="*/ 6424943 h 6858000"/>
              <a:gd name="connsiteX273" fmla="*/ 875121 w 12192000"/>
              <a:gd name="connsiteY273" fmla="*/ 6433313 h 6858000"/>
              <a:gd name="connsiteX274" fmla="*/ 883491 w 12192000"/>
              <a:gd name="connsiteY274" fmla="*/ 6424943 h 6858000"/>
              <a:gd name="connsiteX275" fmla="*/ 875121 w 12192000"/>
              <a:gd name="connsiteY275" fmla="*/ 6416674 h 6858000"/>
              <a:gd name="connsiteX276" fmla="*/ 0 w 12192000"/>
              <a:gd name="connsiteY276" fmla="*/ 786751 h 6858000"/>
              <a:gd name="connsiteX277" fmla="*/ 471872 w 12192000"/>
              <a:gd name="connsiteY277" fmla="*/ 2680582 h 6858000"/>
              <a:gd name="connsiteX278" fmla="*/ 802876 w 12192000"/>
              <a:gd name="connsiteY278" fmla="*/ 2879540 h 6858000"/>
              <a:gd name="connsiteX279" fmla="*/ 857659 w 12192000"/>
              <a:gd name="connsiteY279" fmla="*/ 2865890 h 6858000"/>
              <a:gd name="connsiteX280" fmla="*/ 904737 w 12192000"/>
              <a:gd name="connsiteY280" fmla="*/ 2862396 h 6858000"/>
              <a:gd name="connsiteX281" fmla="*/ 12192000 w 12192000"/>
              <a:gd name="connsiteY281" fmla="*/ 872148 h 6858000"/>
              <a:gd name="connsiteX282" fmla="*/ 12192000 w 12192000"/>
              <a:gd name="connsiteY282" fmla="*/ 6858000 h 6858000"/>
              <a:gd name="connsiteX283" fmla="*/ 0 w 12192000"/>
              <a:gd name="connsiteY283" fmla="*/ 6858000 h 6858000"/>
              <a:gd name="connsiteX284" fmla="*/ 0 w 12192000"/>
              <a:gd name="connsiteY284" fmla="*/ 0 h 6858000"/>
              <a:gd name="connsiteX285" fmla="*/ 1 w 12192000"/>
              <a:gd name="connsiteY285" fmla="*/ 0 h 6858000"/>
              <a:gd name="connsiteX286" fmla="*/ 0 w 12192000"/>
              <a:gd name="connsiteY286" fmla="*/ 7867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2192000" h="6858000">
                <a:moveTo>
                  <a:pt x="693262" y="6562790"/>
                </a:moveTo>
                <a:cubicBezTo>
                  <a:pt x="701252" y="6562790"/>
                  <a:pt x="707789" y="6568497"/>
                  <a:pt x="709242" y="6577940"/>
                </a:cubicBezTo>
                <a:lnTo>
                  <a:pt x="676660" y="6577940"/>
                </a:lnTo>
                <a:cubicBezTo>
                  <a:pt x="678217" y="6568705"/>
                  <a:pt x="684650" y="6562790"/>
                  <a:pt x="693262" y="6562790"/>
                </a:cubicBezTo>
                <a:close/>
                <a:moveTo>
                  <a:pt x="569365" y="6562790"/>
                </a:moveTo>
                <a:cubicBezTo>
                  <a:pt x="577355" y="6562790"/>
                  <a:pt x="583892" y="6568497"/>
                  <a:pt x="585345" y="6577940"/>
                </a:cubicBezTo>
                <a:lnTo>
                  <a:pt x="552763" y="6577940"/>
                </a:lnTo>
                <a:cubicBezTo>
                  <a:pt x="554320" y="6568705"/>
                  <a:pt x="560753" y="6562790"/>
                  <a:pt x="569365" y="6562790"/>
                </a:cubicBezTo>
                <a:close/>
                <a:moveTo>
                  <a:pt x="605700" y="6556045"/>
                </a:moveTo>
                <a:lnTo>
                  <a:pt x="605700" y="6608757"/>
                </a:lnTo>
                <a:lnTo>
                  <a:pt x="614416" y="6608757"/>
                </a:lnTo>
                <a:lnTo>
                  <a:pt x="614416" y="6556045"/>
                </a:lnTo>
                <a:close/>
                <a:moveTo>
                  <a:pt x="693262" y="6554697"/>
                </a:moveTo>
                <a:cubicBezTo>
                  <a:pt x="678528" y="6554697"/>
                  <a:pt x="667529" y="6566318"/>
                  <a:pt x="667529" y="6582401"/>
                </a:cubicBezTo>
                <a:cubicBezTo>
                  <a:pt x="667529" y="6598381"/>
                  <a:pt x="678735" y="6610106"/>
                  <a:pt x="693781" y="6610106"/>
                </a:cubicBezTo>
                <a:cubicBezTo>
                  <a:pt x="703535" y="6610106"/>
                  <a:pt x="712044" y="6605437"/>
                  <a:pt x="716402" y="6598485"/>
                </a:cubicBezTo>
                <a:lnTo>
                  <a:pt x="710280" y="6593297"/>
                </a:lnTo>
                <a:cubicBezTo>
                  <a:pt x="706959" y="6598692"/>
                  <a:pt x="701045" y="6602013"/>
                  <a:pt x="693781" y="6602013"/>
                </a:cubicBezTo>
                <a:cubicBezTo>
                  <a:pt x="684546" y="6602013"/>
                  <a:pt x="677698" y="6595268"/>
                  <a:pt x="676556" y="6585203"/>
                </a:cubicBezTo>
                <a:lnTo>
                  <a:pt x="718166" y="6585203"/>
                </a:lnTo>
                <a:cubicBezTo>
                  <a:pt x="718270" y="6584165"/>
                  <a:pt x="718373" y="6583024"/>
                  <a:pt x="718373" y="6582090"/>
                </a:cubicBezTo>
                <a:cubicBezTo>
                  <a:pt x="718373" y="6566629"/>
                  <a:pt x="707789" y="6554697"/>
                  <a:pt x="693262" y="6554697"/>
                </a:cubicBezTo>
                <a:close/>
                <a:moveTo>
                  <a:pt x="569365" y="6554697"/>
                </a:moveTo>
                <a:cubicBezTo>
                  <a:pt x="554631" y="6554697"/>
                  <a:pt x="543632" y="6566318"/>
                  <a:pt x="543632" y="6582401"/>
                </a:cubicBezTo>
                <a:cubicBezTo>
                  <a:pt x="543632" y="6598381"/>
                  <a:pt x="554838" y="6610106"/>
                  <a:pt x="569884" y="6610106"/>
                </a:cubicBezTo>
                <a:cubicBezTo>
                  <a:pt x="579638" y="6610106"/>
                  <a:pt x="588147" y="6605437"/>
                  <a:pt x="592505" y="6598485"/>
                </a:cubicBezTo>
                <a:lnTo>
                  <a:pt x="586383" y="6593297"/>
                </a:lnTo>
                <a:cubicBezTo>
                  <a:pt x="583062" y="6598692"/>
                  <a:pt x="577148" y="6602013"/>
                  <a:pt x="569884" y="6602013"/>
                </a:cubicBezTo>
                <a:cubicBezTo>
                  <a:pt x="560649" y="6602013"/>
                  <a:pt x="553801" y="6595268"/>
                  <a:pt x="552659" y="6585203"/>
                </a:cubicBezTo>
                <a:lnTo>
                  <a:pt x="594269" y="6585203"/>
                </a:lnTo>
                <a:cubicBezTo>
                  <a:pt x="594373" y="6584165"/>
                  <a:pt x="594476" y="6583024"/>
                  <a:pt x="594476" y="6582090"/>
                </a:cubicBezTo>
                <a:cubicBezTo>
                  <a:pt x="594476" y="6566629"/>
                  <a:pt x="583892" y="6554697"/>
                  <a:pt x="569365" y="6554697"/>
                </a:cubicBezTo>
                <a:close/>
                <a:moveTo>
                  <a:pt x="643657" y="6541207"/>
                </a:moveTo>
                <a:lnTo>
                  <a:pt x="634941" y="6544216"/>
                </a:lnTo>
                <a:lnTo>
                  <a:pt x="634941" y="6556045"/>
                </a:lnTo>
                <a:lnTo>
                  <a:pt x="625187" y="6556045"/>
                </a:lnTo>
                <a:lnTo>
                  <a:pt x="625187" y="6563620"/>
                </a:lnTo>
                <a:lnTo>
                  <a:pt x="634941" y="6563620"/>
                </a:lnTo>
                <a:lnTo>
                  <a:pt x="634941" y="6593608"/>
                </a:lnTo>
                <a:cubicBezTo>
                  <a:pt x="634941" y="6603881"/>
                  <a:pt x="640544" y="6609899"/>
                  <a:pt x="650298" y="6609899"/>
                </a:cubicBezTo>
                <a:cubicBezTo>
                  <a:pt x="653100" y="6609899"/>
                  <a:pt x="655590" y="6609484"/>
                  <a:pt x="657354" y="6608757"/>
                </a:cubicBezTo>
                <a:lnTo>
                  <a:pt x="657354" y="6600975"/>
                </a:lnTo>
                <a:cubicBezTo>
                  <a:pt x="655798" y="6601598"/>
                  <a:pt x="654034" y="6601909"/>
                  <a:pt x="652373" y="6601909"/>
                </a:cubicBezTo>
                <a:cubicBezTo>
                  <a:pt x="646562" y="6601909"/>
                  <a:pt x="643657" y="6598692"/>
                  <a:pt x="643657" y="6592778"/>
                </a:cubicBezTo>
                <a:lnTo>
                  <a:pt x="643657" y="6563620"/>
                </a:lnTo>
                <a:lnTo>
                  <a:pt x="657354" y="6563620"/>
                </a:lnTo>
                <a:lnTo>
                  <a:pt x="657354" y="6556045"/>
                </a:lnTo>
                <a:lnTo>
                  <a:pt x="643657" y="6556045"/>
                </a:lnTo>
                <a:close/>
                <a:moveTo>
                  <a:pt x="509588" y="6534878"/>
                </a:moveTo>
                <a:cubicBezTo>
                  <a:pt x="493920" y="6534878"/>
                  <a:pt x="484373" y="6542867"/>
                  <a:pt x="484373" y="6554800"/>
                </a:cubicBezTo>
                <a:cubicBezTo>
                  <a:pt x="484373" y="6565799"/>
                  <a:pt x="490288" y="6571921"/>
                  <a:pt x="503051" y="6574723"/>
                </a:cubicBezTo>
                <a:lnTo>
                  <a:pt x="511663" y="6576591"/>
                </a:lnTo>
                <a:cubicBezTo>
                  <a:pt x="520276" y="6578562"/>
                  <a:pt x="524945" y="6582401"/>
                  <a:pt x="524945" y="6589354"/>
                </a:cubicBezTo>
                <a:cubicBezTo>
                  <a:pt x="524945" y="6597032"/>
                  <a:pt x="518823" y="6601701"/>
                  <a:pt x="507720" y="6601701"/>
                </a:cubicBezTo>
                <a:cubicBezTo>
                  <a:pt x="500042" y="6601701"/>
                  <a:pt x="492259" y="6599107"/>
                  <a:pt x="485618" y="6593815"/>
                </a:cubicBezTo>
                <a:lnTo>
                  <a:pt x="485618" y="6603569"/>
                </a:lnTo>
                <a:cubicBezTo>
                  <a:pt x="491741" y="6607720"/>
                  <a:pt x="499834" y="6610003"/>
                  <a:pt x="507720" y="6610003"/>
                </a:cubicBezTo>
                <a:cubicBezTo>
                  <a:pt x="524115" y="6610003"/>
                  <a:pt x="534284" y="6602117"/>
                  <a:pt x="534284" y="6589042"/>
                </a:cubicBezTo>
                <a:cubicBezTo>
                  <a:pt x="534284" y="6577732"/>
                  <a:pt x="527954" y="6570780"/>
                  <a:pt x="514465" y="6567771"/>
                </a:cubicBezTo>
                <a:lnTo>
                  <a:pt x="505852" y="6565799"/>
                </a:lnTo>
                <a:cubicBezTo>
                  <a:pt x="497344" y="6563828"/>
                  <a:pt x="493816" y="6560196"/>
                  <a:pt x="493816" y="6554178"/>
                </a:cubicBezTo>
                <a:cubicBezTo>
                  <a:pt x="493816" y="6547433"/>
                  <a:pt x="499730" y="6543179"/>
                  <a:pt x="509588" y="6543179"/>
                </a:cubicBezTo>
                <a:cubicBezTo>
                  <a:pt x="517163" y="6543179"/>
                  <a:pt x="524737" y="6545669"/>
                  <a:pt x="530963" y="6551065"/>
                </a:cubicBezTo>
                <a:lnTo>
                  <a:pt x="531067" y="6541311"/>
                </a:lnTo>
                <a:cubicBezTo>
                  <a:pt x="524634" y="6536849"/>
                  <a:pt x="516436" y="6534878"/>
                  <a:pt x="509588" y="6534878"/>
                </a:cubicBezTo>
                <a:close/>
                <a:moveTo>
                  <a:pt x="610058" y="6534151"/>
                </a:moveTo>
                <a:cubicBezTo>
                  <a:pt x="606634" y="6534151"/>
                  <a:pt x="604039" y="6536849"/>
                  <a:pt x="604039" y="6540170"/>
                </a:cubicBezTo>
                <a:cubicBezTo>
                  <a:pt x="604039" y="6543594"/>
                  <a:pt x="606634" y="6546188"/>
                  <a:pt x="610058" y="6546188"/>
                </a:cubicBezTo>
                <a:cubicBezTo>
                  <a:pt x="613482" y="6546188"/>
                  <a:pt x="616076" y="6543594"/>
                  <a:pt x="616076" y="6540170"/>
                </a:cubicBezTo>
                <a:cubicBezTo>
                  <a:pt x="616076" y="6536849"/>
                  <a:pt x="613482" y="6534151"/>
                  <a:pt x="610058" y="6534151"/>
                </a:cubicBezTo>
                <a:close/>
                <a:moveTo>
                  <a:pt x="500903" y="6461548"/>
                </a:moveTo>
                <a:lnTo>
                  <a:pt x="519457" y="6461548"/>
                </a:lnTo>
                <a:cubicBezTo>
                  <a:pt x="525407" y="6461548"/>
                  <a:pt x="528835" y="6464573"/>
                  <a:pt x="528835" y="6469515"/>
                </a:cubicBezTo>
                <a:cubicBezTo>
                  <a:pt x="528835" y="6474657"/>
                  <a:pt x="525407" y="6477582"/>
                  <a:pt x="519457" y="6477582"/>
                </a:cubicBezTo>
                <a:lnTo>
                  <a:pt x="500903" y="6477582"/>
                </a:lnTo>
                <a:close/>
                <a:moveTo>
                  <a:pt x="1062844" y="6451061"/>
                </a:moveTo>
                <a:cubicBezTo>
                  <a:pt x="1070508" y="6451061"/>
                  <a:pt x="1075953" y="6457010"/>
                  <a:pt x="1075953" y="6464876"/>
                </a:cubicBezTo>
                <a:cubicBezTo>
                  <a:pt x="1075953" y="6472741"/>
                  <a:pt x="1070508" y="6478691"/>
                  <a:pt x="1062844" y="6478691"/>
                </a:cubicBezTo>
                <a:cubicBezTo>
                  <a:pt x="1055281" y="6478691"/>
                  <a:pt x="1049835" y="6472741"/>
                  <a:pt x="1049835" y="6464876"/>
                </a:cubicBezTo>
                <a:cubicBezTo>
                  <a:pt x="1049835" y="6457010"/>
                  <a:pt x="1055281" y="6451061"/>
                  <a:pt x="1062844" y="6451061"/>
                </a:cubicBezTo>
                <a:close/>
                <a:moveTo>
                  <a:pt x="1225495" y="6450960"/>
                </a:moveTo>
                <a:cubicBezTo>
                  <a:pt x="1233058" y="6450960"/>
                  <a:pt x="1238604" y="6457010"/>
                  <a:pt x="1238604" y="6464876"/>
                </a:cubicBezTo>
                <a:cubicBezTo>
                  <a:pt x="1238604" y="6472741"/>
                  <a:pt x="1233058" y="6478792"/>
                  <a:pt x="1225495" y="6478792"/>
                </a:cubicBezTo>
                <a:cubicBezTo>
                  <a:pt x="1217932" y="6478792"/>
                  <a:pt x="1212386" y="6472741"/>
                  <a:pt x="1212386" y="6464876"/>
                </a:cubicBezTo>
                <a:cubicBezTo>
                  <a:pt x="1212386" y="6457010"/>
                  <a:pt x="1217932" y="6450960"/>
                  <a:pt x="1225495" y="6450960"/>
                </a:cubicBezTo>
                <a:close/>
                <a:moveTo>
                  <a:pt x="919961" y="6450960"/>
                </a:moveTo>
                <a:cubicBezTo>
                  <a:pt x="927524" y="6450960"/>
                  <a:pt x="933070" y="6457010"/>
                  <a:pt x="933070" y="6464876"/>
                </a:cubicBezTo>
                <a:cubicBezTo>
                  <a:pt x="933070" y="6472741"/>
                  <a:pt x="927524" y="6478792"/>
                  <a:pt x="919961" y="6478792"/>
                </a:cubicBezTo>
                <a:cubicBezTo>
                  <a:pt x="912398" y="6478792"/>
                  <a:pt x="906852" y="6472741"/>
                  <a:pt x="906852" y="6464876"/>
                </a:cubicBezTo>
                <a:cubicBezTo>
                  <a:pt x="906852" y="6457010"/>
                  <a:pt x="912398" y="6450960"/>
                  <a:pt x="919961" y="6450960"/>
                </a:cubicBezTo>
                <a:close/>
                <a:moveTo>
                  <a:pt x="581315" y="6450960"/>
                </a:moveTo>
                <a:cubicBezTo>
                  <a:pt x="588878" y="6450960"/>
                  <a:pt x="594424" y="6457010"/>
                  <a:pt x="594424" y="6464876"/>
                </a:cubicBezTo>
                <a:cubicBezTo>
                  <a:pt x="594424" y="6472741"/>
                  <a:pt x="588878" y="6478792"/>
                  <a:pt x="581315" y="6478792"/>
                </a:cubicBezTo>
                <a:cubicBezTo>
                  <a:pt x="573752" y="6478792"/>
                  <a:pt x="568206" y="6472741"/>
                  <a:pt x="568206" y="6464876"/>
                </a:cubicBezTo>
                <a:cubicBezTo>
                  <a:pt x="568206" y="6457010"/>
                  <a:pt x="573752" y="6450960"/>
                  <a:pt x="581315" y="6450960"/>
                </a:cubicBezTo>
                <a:close/>
                <a:moveTo>
                  <a:pt x="1288499" y="6450153"/>
                </a:moveTo>
                <a:cubicBezTo>
                  <a:pt x="1294046" y="6450153"/>
                  <a:pt x="1298382" y="6452977"/>
                  <a:pt x="1299895" y="6458926"/>
                </a:cubicBezTo>
                <a:lnTo>
                  <a:pt x="1277306" y="6458926"/>
                </a:lnTo>
                <a:cubicBezTo>
                  <a:pt x="1278818" y="6453380"/>
                  <a:pt x="1282852" y="6450153"/>
                  <a:pt x="1288499" y="6450153"/>
                </a:cubicBezTo>
                <a:close/>
                <a:moveTo>
                  <a:pt x="773758" y="6450153"/>
                </a:moveTo>
                <a:cubicBezTo>
                  <a:pt x="779304" y="6450153"/>
                  <a:pt x="783640" y="6452977"/>
                  <a:pt x="785153" y="6458926"/>
                </a:cubicBezTo>
                <a:lnTo>
                  <a:pt x="762564" y="6458926"/>
                </a:lnTo>
                <a:cubicBezTo>
                  <a:pt x="764077" y="6453380"/>
                  <a:pt x="768111" y="6450153"/>
                  <a:pt x="773758" y="6450153"/>
                </a:cubicBezTo>
                <a:close/>
                <a:moveTo>
                  <a:pt x="868062" y="6438859"/>
                </a:moveTo>
                <a:lnTo>
                  <a:pt x="868062" y="6490893"/>
                </a:lnTo>
                <a:lnTo>
                  <a:pt x="882079" y="6490893"/>
                </a:lnTo>
                <a:lnTo>
                  <a:pt x="882079" y="6438859"/>
                </a:lnTo>
                <a:close/>
                <a:moveTo>
                  <a:pt x="1351643" y="6437851"/>
                </a:moveTo>
                <a:cubicBezTo>
                  <a:pt x="1343071" y="6437851"/>
                  <a:pt x="1338332" y="6442288"/>
                  <a:pt x="1336617" y="6448136"/>
                </a:cubicBezTo>
                <a:lnTo>
                  <a:pt x="1336617" y="6438859"/>
                </a:lnTo>
                <a:lnTo>
                  <a:pt x="1322600" y="6438859"/>
                </a:lnTo>
                <a:lnTo>
                  <a:pt x="1322600" y="6490893"/>
                </a:lnTo>
                <a:lnTo>
                  <a:pt x="1336617" y="6490893"/>
                </a:lnTo>
                <a:lnTo>
                  <a:pt x="1336617" y="6462557"/>
                </a:lnTo>
                <a:cubicBezTo>
                  <a:pt x="1336617" y="6455599"/>
                  <a:pt x="1339542" y="6452674"/>
                  <a:pt x="1350029" y="6452674"/>
                </a:cubicBezTo>
                <a:lnTo>
                  <a:pt x="1352550" y="6452674"/>
                </a:lnTo>
                <a:lnTo>
                  <a:pt x="1352550" y="6437851"/>
                </a:lnTo>
                <a:close/>
                <a:moveTo>
                  <a:pt x="650269" y="6437851"/>
                </a:moveTo>
                <a:cubicBezTo>
                  <a:pt x="641698" y="6437851"/>
                  <a:pt x="636958" y="6442288"/>
                  <a:pt x="635244" y="6448136"/>
                </a:cubicBezTo>
                <a:lnTo>
                  <a:pt x="635244" y="6438859"/>
                </a:lnTo>
                <a:lnTo>
                  <a:pt x="621227" y="6438859"/>
                </a:lnTo>
                <a:lnTo>
                  <a:pt x="621227" y="6490893"/>
                </a:lnTo>
                <a:lnTo>
                  <a:pt x="635244" y="6490893"/>
                </a:lnTo>
                <a:lnTo>
                  <a:pt x="635244" y="6462557"/>
                </a:lnTo>
                <a:cubicBezTo>
                  <a:pt x="635244" y="6455599"/>
                  <a:pt x="638168" y="6452674"/>
                  <a:pt x="648656" y="6452674"/>
                </a:cubicBezTo>
                <a:lnTo>
                  <a:pt x="651177" y="6452674"/>
                </a:lnTo>
                <a:lnTo>
                  <a:pt x="651177" y="6437851"/>
                </a:lnTo>
                <a:close/>
                <a:moveTo>
                  <a:pt x="1288499" y="6437447"/>
                </a:moveTo>
                <a:cubicBezTo>
                  <a:pt x="1273474" y="6437447"/>
                  <a:pt x="1262583" y="6449044"/>
                  <a:pt x="1262583" y="6464876"/>
                </a:cubicBezTo>
                <a:cubicBezTo>
                  <a:pt x="1262583" y="6480708"/>
                  <a:pt x="1273978" y="6492405"/>
                  <a:pt x="1289709" y="6492405"/>
                </a:cubicBezTo>
                <a:cubicBezTo>
                  <a:pt x="1299088" y="6492405"/>
                  <a:pt x="1308466" y="6487565"/>
                  <a:pt x="1312701" y="6480607"/>
                </a:cubicBezTo>
                <a:lnTo>
                  <a:pt x="1303222" y="6472540"/>
                </a:lnTo>
                <a:cubicBezTo>
                  <a:pt x="1300600" y="6476977"/>
                  <a:pt x="1295356" y="6479699"/>
                  <a:pt x="1289709" y="6479699"/>
                </a:cubicBezTo>
                <a:cubicBezTo>
                  <a:pt x="1282751" y="6479699"/>
                  <a:pt x="1278415" y="6474960"/>
                  <a:pt x="1277104" y="6468909"/>
                </a:cubicBezTo>
                <a:lnTo>
                  <a:pt x="1314113" y="6468909"/>
                </a:lnTo>
                <a:cubicBezTo>
                  <a:pt x="1314315" y="6467498"/>
                  <a:pt x="1314516" y="6465783"/>
                  <a:pt x="1314516" y="6464271"/>
                </a:cubicBezTo>
                <a:cubicBezTo>
                  <a:pt x="1314516" y="6449548"/>
                  <a:pt x="1304533" y="6437447"/>
                  <a:pt x="1288499" y="6437447"/>
                </a:cubicBezTo>
                <a:close/>
                <a:moveTo>
                  <a:pt x="1222369" y="6437447"/>
                </a:moveTo>
                <a:cubicBezTo>
                  <a:pt x="1209158" y="6437447"/>
                  <a:pt x="1197864" y="6448943"/>
                  <a:pt x="1197864" y="6464876"/>
                </a:cubicBezTo>
                <a:cubicBezTo>
                  <a:pt x="1197864" y="6480909"/>
                  <a:pt x="1209158" y="6492405"/>
                  <a:pt x="1222369" y="6492405"/>
                </a:cubicBezTo>
                <a:cubicBezTo>
                  <a:pt x="1230033" y="6492405"/>
                  <a:pt x="1235377" y="6489178"/>
                  <a:pt x="1238604" y="6483430"/>
                </a:cubicBezTo>
                <a:lnTo>
                  <a:pt x="1238604" y="6490893"/>
                </a:lnTo>
                <a:lnTo>
                  <a:pt x="1252621" y="6490893"/>
                </a:lnTo>
                <a:lnTo>
                  <a:pt x="1252621" y="6438859"/>
                </a:lnTo>
                <a:lnTo>
                  <a:pt x="1238604" y="6438859"/>
                </a:lnTo>
                <a:lnTo>
                  <a:pt x="1238604" y="6446422"/>
                </a:lnTo>
                <a:cubicBezTo>
                  <a:pt x="1235377" y="6440674"/>
                  <a:pt x="1230033" y="6437447"/>
                  <a:pt x="1222369" y="6437447"/>
                </a:cubicBezTo>
                <a:close/>
                <a:moveTo>
                  <a:pt x="1062844" y="6437447"/>
                </a:moveTo>
                <a:cubicBezTo>
                  <a:pt x="1047213" y="6437447"/>
                  <a:pt x="1035314" y="6448943"/>
                  <a:pt x="1035314" y="6464876"/>
                </a:cubicBezTo>
                <a:cubicBezTo>
                  <a:pt x="1035314" y="6480809"/>
                  <a:pt x="1047213" y="6492304"/>
                  <a:pt x="1062844" y="6492304"/>
                </a:cubicBezTo>
                <a:cubicBezTo>
                  <a:pt x="1078575" y="6492304"/>
                  <a:pt x="1090474" y="6480809"/>
                  <a:pt x="1090474" y="6464876"/>
                </a:cubicBezTo>
                <a:cubicBezTo>
                  <a:pt x="1090474" y="6448943"/>
                  <a:pt x="1078575" y="6437447"/>
                  <a:pt x="1062844" y="6437447"/>
                </a:cubicBezTo>
                <a:close/>
                <a:moveTo>
                  <a:pt x="916835" y="6437447"/>
                </a:moveTo>
                <a:cubicBezTo>
                  <a:pt x="903625" y="6437447"/>
                  <a:pt x="892331" y="6448943"/>
                  <a:pt x="892331" y="6464876"/>
                </a:cubicBezTo>
                <a:cubicBezTo>
                  <a:pt x="892331" y="6480909"/>
                  <a:pt x="903625" y="6492405"/>
                  <a:pt x="916835" y="6492405"/>
                </a:cubicBezTo>
                <a:cubicBezTo>
                  <a:pt x="924499" y="6492405"/>
                  <a:pt x="929843" y="6489178"/>
                  <a:pt x="933070" y="6483430"/>
                </a:cubicBezTo>
                <a:lnTo>
                  <a:pt x="933070" y="6490893"/>
                </a:lnTo>
                <a:lnTo>
                  <a:pt x="947087" y="6490893"/>
                </a:lnTo>
                <a:lnTo>
                  <a:pt x="947087" y="6438859"/>
                </a:lnTo>
                <a:lnTo>
                  <a:pt x="933070" y="6438859"/>
                </a:lnTo>
                <a:lnTo>
                  <a:pt x="933070" y="6446422"/>
                </a:lnTo>
                <a:cubicBezTo>
                  <a:pt x="929843" y="6440674"/>
                  <a:pt x="924499" y="6437447"/>
                  <a:pt x="916835" y="6437447"/>
                </a:cubicBezTo>
                <a:close/>
                <a:moveTo>
                  <a:pt x="839011" y="6437447"/>
                </a:moveTo>
                <a:cubicBezTo>
                  <a:pt x="830843" y="6437447"/>
                  <a:pt x="825700" y="6441178"/>
                  <a:pt x="823381" y="6444809"/>
                </a:cubicBezTo>
                <a:lnTo>
                  <a:pt x="823381" y="6438859"/>
                </a:lnTo>
                <a:lnTo>
                  <a:pt x="809364" y="6438859"/>
                </a:lnTo>
                <a:lnTo>
                  <a:pt x="809364" y="6490893"/>
                </a:lnTo>
                <a:lnTo>
                  <a:pt x="823381" y="6490893"/>
                </a:lnTo>
                <a:lnTo>
                  <a:pt x="823381" y="6459733"/>
                </a:lnTo>
                <a:cubicBezTo>
                  <a:pt x="823381" y="6453077"/>
                  <a:pt x="827313" y="6449750"/>
                  <a:pt x="832961" y="6449750"/>
                </a:cubicBezTo>
                <a:cubicBezTo>
                  <a:pt x="838809" y="6449750"/>
                  <a:pt x="841935" y="6453582"/>
                  <a:pt x="841935" y="6459229"/>
                </a:cubicBezTo>
                <a:lnTo>
                  <a:pt x="841935" y="6490893"/>
                </a:lnTo>
                <a:lnTo>
                  <a:pt x="855952" y="6490893"/>
                </a:lnTo>
                <a:lnTo>
                  <a:pt x="855952" y="6456708"/>
                </a:lnTo>
                <a:cubicBezTo>
                  <a:pt x="855952" y="6443195"/>
                  <a:pt x="848389" y="6437447"/>
                  <a:pt x="839011" y="6437447"/>
                </a:cubicBezTo>
                <a:close/>
                <a:moveTo>
                  <a:pt x="773758" y="6437447"/>
                </a:moveTo>
                <a:cubicBezTo>
                  <a:pt x="758732" y="6437447"/>
                  <a:pt x="747842" y="6449044"/>
                  <a:pt x="747842" y="6464876"/>
                </a:cubicBezTo>
                <a:cubicBezTo>
                  <a:pt x="747842" y="6480708"/>
                  <a:pt x="759237" y="6492405"/>
                  <a:pt x="774968" y="6492405"/>
                </a:cubicBezTo>
                <a:cubicBezTo>
                  <a:pt x="784346" y="6492405"/>
                  <a:pt x="793724" y="6487565"/>
                  <a:pt x="797960" y="6480607"/>
                </a:cubicBezTo>
                <a:lnTo>
                  <a:pt x="788480" y="6472540"/>
                </a:lnTo>
                <a:cubicBezTo>
                  <a:pt x="785859" y="6476977"/>
                  <a:pt x="780615" y="6479699"/>
                  <a:pt x="774968" y="6479699"/>
                </a:cubicBezTo>
                <a:cubicBezTo>
                  <a:pt x="768010" y="6479699"/>
                  <a:pt x="763674" y="6474960"/>
                  <a:pt x="762363" y="6468909"/>
                </a:cubicBezTo>
                <a:lnTo>
                  <a:pt x="799371" y="6468909"/>
                </a:lnTo>
                <a:cubicBezTo>
                  <a:pt x="799573" y="6467498"/>
                  <a:pt x="799775" y="6465783"/>
                  <a:pt x="799775" y="6464271"/>
                </a:cubicBezTo>
                <a:cubicBezTo>
                  <a:pt x="799775" y="6449548"/>
                  <a:pt x="789792" y="6437447"/>
                  <a:pt x="773758" y="6437447"/>
                </a:cubicBezTo>
                <a:close/>
                <a:moveTo>
                  <a:pt x="689402" y="6437447"/>
                </a:moveTo>
                <a:cubicBezTo>
                  <a:pt x="681435" y="6437447"/>
                  <a:pt x="676797" y="6441078"/>
                  <a:pt x="674376" y="6444809"/>
                </a:cubicBezTo>
                <a:lnTo>
                  <a:pt x="674376" y="6438859"/>
                </a:lnTo>
                <a:lnTo>
                  <a:pt x="660360" y="6438859"/>
                </a:lnTo>
                <a:lnTo>
                  <a:pt x="660360" y="6490893"/>
                </a:lnTo>
                <a:lnTo>
                  <a:pt x="674376" y="6490893"/>
                </a:lnTo>
                <a:lnTo>
                  <a:pt x="674376" y="6460036"/>
                </a:lnTo>
                <a:cubicBezTo>
                  <a:pt x="674376" y="6453077"/>
                  <a:pt x="677906" y="6449750"/>
                  <a:pt x="683351" y="6449750"/>
                </a:cubicBezTo>
                <a:cubicBezTo>
                  <a:pt x="689099" y="6449750"/>
                  <a:pt x="691923" y="6453683"/>
                  <a:pt x="691923" y="6459632"/>
                </a:cubicBezTo>
                <a:lnTo>
                  <a:pt x="691923" y="6490893"/>
                </a:lnTo>
                <a:lnTo>
                  <a:pt x="705839" y="6490893"/>
                </a:lnTo>
                <a:lnTo>
                  <a:pt x="705839" y="6458523"/>
                </a:lnTo>
                <a:cubicBezTo>
                  <a:pt x="705839" y="6453178"/>
                  <a:pt x="709570" y="6449750"/>
                  <a:pt x="714915" y="6449750"/>
                </a:cubicBezTo>
                <a:cubicBezTo>
                  <a:pt x="720562" y="6449750"/>
                  <a:pt x="723486" y="6453582"/>
                  <a:pt x="723486" y="6459632"/>
                </a:cubicBezTo>
                <a:lnTo>
                  <a:pt x="723486" y="6490893"/>
                </a:lnTo>
                <a:lnTo>
                  <a:pt x="737503" y="6490893"/>
                </a:lnTo>
                <a:lnTo>
                  <a:pt x="737503" y="6457010"/>
                </a:lnTo>
                <a:cubicBezTo>
                  <a:pt x="737503" y="6443296"/>
                  <a:pt x="730142" y="6437447"/>
                  <a:pt x="719553" y="6437447"/>
                </a:cubicBezTo>
                <a:cubicBezTo>
                  <a:pt x="712797" y="6437447"/>
                  <a:pt x="707351" y="6439968"/>
                  <a:pt x="703520" y="6445716"/>
                </a:cubicBezTo>
                <a:cubicBezTo>
                  <a:pt x="700595" y="6439968"/>
                  <a:pt x="695351" y="6437447"/>
                  <a:pt x="689402" y="6437447"/>
                </a:cubicBezTo>
                <a:close/>
                <a:moveTo>
                  <a:pt x="578189" y="6437447"/>
                </a:moveTo>
                <a:cubicBezTo>
                  <a:pt x="564979" y="6437447"/>
                  <a:pt x="553685" y="6448943"/>
                  <a:pt x="553685" y="6464876"/>
                </a:cubicBezTo>
                <a:cubicBezTo>
                  <a:pt x="553685" y="6480909"/>
                  <a:pt x="564979" y="6492405"/>
                  <a:pt x="578189" y="6492405"/>
                </a:cubicBezTo>
                <a:cubicBezTo>
                  <a:pt x="585853" y="6492405"/>
                  <a:pt x="591197" y="6489178"/>
                  <a:pt x="594424" y="6483430"/>
                </a:cubicBezTo>
                <a:lnTo>
                  <a:pt x="594424" y="6490893"/>
                </a:lnTo>
                <a:lnTo>
                  <a:pt x="608441" y="6490893"/>
                </a:lnTo>
                <a:lnTo>
                  <a:pt x="608441" y="6438859"/>
                </a:lnTo>
                <a:lnTo>
                  <a:pt x="594424" y="6438859"/>
                </a:lnTo>
                <a:lnTo>
                  <a:pt x="594424" y="6446422"/>
                </a:lnTo>
                <a:cubicBezTo>
                  <a:pt x="591197" y="6440674"/>
                  <a:pt x="585853" y="6437447"/>
                  <a:pt x="578189" y="6437447"/>
                </a:cubicBezTo>
                <a:close/>
                <a:moveTo>
                  <a:pt x="500903" y="6433615"/>
                </a:moveTo>
                <a:lnTo>
                  <a:pt x="518449" y="6433615"/>
                </a:lnTo>
                <a:cubicBezTo>
                  <a:pt x="523995" y="6433615"/>
                  <a:pt x="527121" y="6436338"/>
                  <a:pt x="527121" y="6441078"/>
                </a:cubicBezTo>
                <a:cubicBezTo>
                  <a:pt x="527121" y="6445716"/>
                  <a:pt x="523995" y="6448439"/>
                  <a:pt x="518449" y="6448439"/>
                </a:cubicBezTo>
                <a:lnTo>
                  <a:pt x="500903" y="6448439"/>
                </a:lnTo>
                <a:close/>
                <a:moveTo>
                  <a:pt x="1120007" y="6423632"/>
                </a:moveTo>
                <a:lnTo>
                  <a:pt x="1105990" y="6427666"/>
                </a:lnTo>
                <a:lnTo>
                  <a:pt x="1105990" y="6438859"/>
                </a:lnTo>
                <a:lnTo>
                  <a:pt x="1097217" y="6438859"/>
                </a:lnTo>
                <a:lnTo>
                  <a:pt x="1097217" y="6450758"/>
                </a:lnTo>
                <a:lnTo>
                  <a:pt x="1105990" y="6450758"/>
                </a:lnTo>
                <a:lnTo>
                  <a:pt x="1105990" y="6472943"/>
                </a:lnTo>
                <a:cubicBezTo>
                  <a:pt x="1105990" y="6485246"/>
                  <a:pt x="1112646" y="6492103"/>
                  <a:pt x="1124041" y="6492103"/>
                </a:cubicBezTo>
                <a:cubicBezTo>
                  <a:pt x="1127167" y="6492103"/>
                  <a:pt x="1129890" y="6491800"/>
                  <a:pt x="1132007" y="6491195"/>
                </a:cubicBezTo>
                <a:lnTo>
                  <a:pt x="1132007" y="6479296"/>
                </a:lnTo>
                <a:cubicBezTo>
                  <a:pt x="1130696" y="6479498"/>
                  <a:pt x="1129184" y="6479699"/>
                  <a:pt x="1128075" y="6479699"/>
                </a:cubicBezTo>
                <a:cubicBezTo>
                  <a:pt x="1122528" y="6479699"/>
                  <a:pt x="1120007" y="6476876"/>
                  <a:pt x="1120007" y="6471733"/>
                </a:cubicBezTo>
                <a:lnTo>
                  <a:pt x="1120007" y="6450758"/>
                </a:lnTo>
                <a:lnTo>
                  <a:pt x="1132007" y="6450758"/>
                </a:lnTo>
                <a:lnTo>
                  <a:pt x="1132007" y="6438859"/>
                </a:lnTo>
                <a:lnTo>
                  <a:pt x="1120007" y="6438859"/>
                </a:lnTo>
                <a:close/>
                <a:moveTo>
                  <a:pt x="1141989" y="6420305"/>
                </a:moveTo>
                <a:lnTo>
                  <a:pt x="1141989" y="6490893"/>
                </a:lnTo>
                <a:lnTo>
                  <a:pt x="1156006" y="6490893"/>
                </a:lnTo>
                <a:lnTo>
                  <a:pt x="1156006" y="6459733"/>
                </a:lnTo>
                <a:cubicBezTo>
                  <a:pt x="1156006" y="6453077"/>
                  <a:pt x="1159939" y="6449750"/>
                  <a:pt x="1165586" y="6449750"/>
                </a:cubicBezTo>
                <a:cubicBezTo>
                  <a:pt x="1171435" y="6449750"/>
                  <a:pt x="1174561" y="6453582"/>
                  <a:pt x="1174561" y="6459229"/>
                </a:cubicBezTo>
                <a:lnTo>
                  <a:pt x="1174561" y="6490893"/>
                </a:lnTo>
                <a:lnTo>
                  <a:pt x="1188578" y="6490893"/>
                </a:lnTo>
                <a:lnTo>
                  <a:pt x="1188578" y="6456708"/>
                </a:lnTo>
                <a:cubicBezTo>
                  <a:pt x="1188578" y="6443195"/>
                  <a:pt x="1181115" y="6437447"/>
                  <a:pt x="1171636" y="6437447"/>
                </a:cubicBezTo>
                <a:cubicBezTo>
                  <a:pt x="1163468" y="6437447"/>
                  <a:pt x="1158325" y="6441178"/>
                  <a:pt x="1156006" y="6444809"/>
                </a:cubicBezTo>
                <a:lnTo>
                  <a:pt x="1156006" y="6420305"/>
                </a:lnTo>
                <a:close/>
                <a:moveTo>
                  <a:pt x="485776" y="6420305"/>
                </a:moveTo>
                <a:lnTo>
                  <a:pt x="485776" y="6490893"/>
                </a:lnTo>
                <a:lnTo>
                  <a:pt x="520667" y="6490893"/>
                </a:lnTo>
                <a:cubicBezTo>
                  <a:pt x="535693" y="6490893"/>
                  <a:pt x="544567" y="6483430"/>
                  <a:pt x="544567" y="6471229"/>
                </a:cubicBezTo>
                <a:cubicBezTo>
                  <a:pt x="544567" y="6463262"/>
                  <a:pt x="540230" y="6457414"/>
                  <a:pt x="532264" y="6454691"/>
                </a:cubicBezTo>
                <a:cubicBezTo>
                  <a:pt x="538718" y="6452170"/>
                  <a:pt x="542752" y="6446321"/>
                  <a:pt x="542752" y="6438960"/>
                </a:cubicBezTo>
                <a:cubicBezTo>
                  <a:pt x="542752" y="6427162"/>
                  <a:pt x="534483" y="6420305"/>
                  <a:pt x="520567" y="6420305"/>
                </a:cubicBezTo>
                <a:close/>
                <a:moveTo>
                  <a:pt x="994260" y="6419094"/>
                </a:moveTo>
                <a:cubicBezTo>
                  <a:pt x="973789" y="6419094"/>
                  <a:pt x="958360" y="6434523"/>
                  <a:pt x="958360" y="6455800"/>
                </a:cubicBezTo>
                <a:cubicBezTo>
                  <a:pt x="958360" y="6477077"/>
                  <a:pt x="973083" y="6492405"/>
                  <a:pt x="992041" y="6492405"/>
                </a:cubicBezTo>
                <a:cubicBezTo>
                  <a:pt x="1001016" y="6492405"/>
                  <a:pt x="1008277" y="6488674"/>
                  <a:pt x="1012613" y="6482624"/>
                </a:cubicBezTo>
                <a:lnTo>
                  <a:pt x="1012613" y="6490893"/>
                </a:lnTo>
                <a:lnTo>
                  <a:pt x="1026226" y="6490893"/>
                </a:lnTo>
                <a:lnTo>
                  <a:pt x="1026226" y="6452977"/>
                </a:lnTo>
                <a:lnTo>
                  <a:pt x="994562" y="6452977"/>
                </a:lnTo>
                <a:lnTo>
                  <a:pt x="994562" y="6466489"/>
                </a:lnTo>
                <a:lnTo>
                  <a:pt x="1011302" y="6466489"/>
                </a:lnTo>
                <a:cubicBezTo>
                  <a:pt x="1009285" y="6473246"/>
                  <a:pt x="1002630" y="6478086"/>
                  <a:pt x="994462" y="6478086"/>
                </a:cubicBezTo>
                <a:cubicBezTo>
                  <a:pt x="982865" y="6478086"/>
                  <a:pt x="974394" y="6468506"/>
                  <a:pt x="974394" y="6455800"/>
                </a:cubicBezTo>
                <a:cubicBezTo>
                  <a:pt x="974394" y="6442994"/>
                  <a:pt x="982764" y="6433414"/>
                  <a:pt x="994260" y="6433414"/>
                </a:cubicBezTo>
                <a:cubicBezTo>
                  <a:pt x="1002932" y="6433414"/>
                  <a:pt x="1008882" y="6437851"/>
                  <a:pt x="1012008" y="6443699"/>
                </a:cubicBezTo>
                <a:lnTo>
                  <a:pt x="1024714" y="6435229"/>
                </a:lnTo>
                <a:cubicBezTo>
                  <a:pt x="1019470" y="6424943"/>
                  <a:pt x="1007873" y="6419094"/>
                  <a:pt x="994260" y="6419094"/>
                </a:cubicBezTo>
                <a:close/>
                <a:moveTo>
                  <a:pt x="875121" y="6416674"/>
                </a:moveTo>
                <a:cubicBezTo>
                  <a:pt x="870482" y="6416674"/>
                  <a:pt x="866751" y="6420405"/>
                  <a:pt x="866751" y="6424943"/>
                </a:cubicBezTo>
                <a:cubicBezTo>
                  <a:pt x="866751" y="6429582"/>
                  <a:pt x="870482" y="6433313"/>
                  <a:pt x="875121" y="6433313"/>
                </a:cubicBezTo>
                <a:cubicBezTo>
                  <a:pt x="879760" y="6433313"/>
                  <a:pt x="883491" y="6429582"/>
                  <a:pt x="883491" y="6424943"/>
                </a:cubicBezTo>
                <a:cubicBezTo>
                  <a:pt x="883491" y="6420405"/>
                  <a:pt x="879760" y="6416674"/>
                  <a:pt x="875121" y="6416674"/>
                </a:cubicBezTo>
                <a:close/>
                <a:moveTo>
                  <a:pt x="0" y="786751"/>
                </a:moveTo>
                <a:lnTo>
                  <a:pt x="471872" y="2680582"/>
                </a:lnTo>
                <a:cubicBezTo>
                  <a:pt x="508336" y="2826927"/>
                  <a:pt x="656532" y="2916005"/>
                  <a:pt x="802876" y="2879540"/>
                </a:cubicBezTo>
                <a:lnTo>
                  <a:pt x="857659" y="2865890"/>
                </a:lnTo>
                <a:lnTo>
                  <a:pt x="904737" y="2862396"/>
                </a:lnTo>
                <a:lnTo>
                  <a:pt x="12192000" y="872148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0" y="786751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64000">
                <a:srgbClr val="000000">
                  <a:alpha val="33326"/>
                </a:srgbClr>
              </a:gs>
              <a:gs pos="25000">
                <a:srgbClr val="000000">
                  <a:alpha val="32842"/>
                </a:srgbClr>
              </a:gs>
              <a:gs pos="98000">
                <a:srgbClr val="000000">
                  <a:alpha val="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24B1BB-76D4-F0E8-4F3B-1D64FFAD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9003" y="5107459"/>
            <a:ext cx="5615286" cy="2154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BarmeniaGothaer Offc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B709F6-F3C8-5678-4E06-AFE97791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882A52-DD2E-384D-8B54-9AF8C0FCA07A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9E5FF0-9081-F60D-6CD4-1B9B62B9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C66ABB-DD74-AF60-09F3-237D61F6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AF090EBC-39DB-6354-F2CD-107C04D1970E}"/>
              </a:ext>
            </a:extLst>
          </p:cNvPr>
          <p:cNvSpPr/>
          <p:nvPr userDrawn="1"/>
        </p:nvSpPr>
        <p:spPr>
          <a:xfrm rot="21000000">
            <a:off x="289000" y="-1054528"/>
            <a:ext cx="11887066" cy="2954700"/>
          </a:xfrm>
          <a:custGeom>
            <a:avLst/>
            <a:gdLst>
              <a:gd name="connsiteX0" fmla="*/ 0 w 11887066"/>
              <a:gd name="connsiteY0" fmla="*/ 0 h 2954700"/>
              <a:gd name="connsiteX1" fmla="*/ 11887066 w 11887066"/>
              <a:gd name="connsiteY1" fmla="*/ 2096011 h 2954700"/>
              <a:gd name="connsiteX2" fmla="*/ 11735656 w 11887066"/>
              <a:gd name="connsiteY2" fmla="*/ 2954700 h 2954700"/>
              <a:gd name="connsiteX3" fmla="*/ 273050 w 11887066"/>
              <a:gd name="connsiteY3" fmla="*/ 2954700 h 2954700"/>
              <a:gd name="connsiteX4" fmla="*/ 0 w 11887066"/>
              <a:gd name="connsiteY4" fmla="*/ 2681650 h 29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066" h="2954700">
                <a:moveTo>
                  <a:pt x="0" y="0"/>
                </a:moveTo>
                <a:lnTo>
                  <a:pt x="11887066" y="2096011"/>
                </a:lnTo>
                <a:lnTo>
                  <a:pt x="11735656" y="2954700"/>
                </a:lnTo>
                <a:lnTo>
                  <a:pt x="273050" y="2954700"/>
                </a:lnTo>
                <a:cubicBezTo>
                  <a:pt x="122249" y="2954700"/>
                  <a:pt x="0" y="2832452"/>
                  <a:pt x="0" y="2681650"/>
                </a:cubicBez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solidFill>
                <a:schemeClr val="accent2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23" name="Freihandform 22">
            <a:extLst>
              <a:ext uri="{FF2B5EF4-FFF2-40B4-BE49-F238E27FC236}">
                <a16:creationId xmlns:a16="http://schemas.microsoft.com/office/drawing/2014/main" id="{EC39B381-65D4-DB25-E616-299DD5165DDB}"/>
              </a:ext>
            </a:extLst>
          </p:cNvPr>
          <p:cNvSpPr/>
          <p:nvPr userDrawn="1"/>
        </p:nvSpPr>
        <p:spPr>
          <a:xfrm rot="20760535">
            <a:off x="-1659" y="-1451584"/>
            <a:ext cx="12021682" cy="2988226"/>
          </a:xfrm>
          <a:custGeom>
            <a:avLst/>
            <a:gdLst>
              <a:gd name="connsiteX0" fmla="*/ 190214 w 12021682"/>
              <a:gd name="connsiteY0" fmla="*/ 0 h 2988226"/>
              <a:gd name="connsiteX1" fmla="*/ 12021682 w 12021682"/>
              <a:gd name="connsiteY1" fmla="*/ 2947960 h 2988226"/>
              <a:gd name="connsiteX2" fmla="*/ 12011650 w 12021682"/>
              <a:gd name="connsiteY2" fmla="*/ 2988226 h 2988226"/>
              <a:gd name="connsiteX3" fmla="*/ 273082 w 12021682"/>
              <a:gd name="connsiteY3" fmla="*/ 2988226 h 2988226"/>
              <a:gd name="connsiteX4" fmla="*/ 0 w 12021682"/>
              <a:gd name="connsiteY4" fmla="*/ 2715144 h 2988226"/>
              <a:gd name="connsiteX5" fmla="*/ 0 w 12021682"/>
              <a:gd name="connsiteY5" fmla="*/ 763411 h 298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21682" h="2988226">
                <a:moveTo>
                  <a:pt x="190214" y="0"/>
                </a:moveTo>
                <a:lnTo>
                  <a:pt x="12021682" y="2947960"/>
                </a:lnTo>
                <a:lnTo>
                  <a:pt x="12011650" y="2988226"/>
                </a:lnTo>
                <a:lnTo>
                  <a:pt x="273082" y="2988226"/>
                </a:lnTo>
                <a:cubicBezTo>
                  <a:pt x="122263" y="2988226"/>
                  <a:pt x="0" y="2865963"/>
                  <a:pt x="0" y="2715144"/>
                </a:cubicBezTo>
                <a:lnTo>
                  <a:pt x="0" y="763411"/>
                </a:lnTo>
                <a:close/>
              </a:path>
            </a:pathLst>
          </a:custGeom>
          <a:solidFill>
            <a:srgbClr val="002641"/>
          </a:solidFill>
          <a:ln w="63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24" name="Grafik 10">
            <a:extLst>
              <a:ext uri="{FF2B5EF4-FFF2-40B4-BE49-F238E27FC236}">
                <a16:creationId xmlns:a16="http://schemas.microsoft.com/office/drawing/2014/main" id="{F3FE441B-C081-D2A7-28FE-4281EE75C0D9}"/>
              </a:ext>
            </a:extLst>
          </p:cNvPr>
          <p:cNvSpPr/>
          <p:nvPr userDrawn="1"/>
        </p:nvSpPr>
        <p:spPr>
          <a:xfrm>
            <a:off x="11425881" y="441325"/>
            <a:ext cx="286693" cy="285375"/>
          </a:xfrm>
          <a:custGeom>
            <a:avLst/>
            <a:gdLst>
              <a:gd name="connsiteX0" fmla="*/ 960912 w 2117020"/>
              <a:gd name="connsiteY0" fmla="*/ 1154058 h 2107284"/>
              <a:gd name="connsiteX1" fmla="*/ 956912 w 2117020"/>
              <a:gd name="connsiteY1" fmla="*/ 1151582 h 2107284"/>
              <a:gd name="connsiteX2" fmla="*/ 411606 w 2117020"/>
              <a:gd name="connsiteY2" fmla="*/ 1071096 h 2107284"/>
              <a:gd name="connsiteX3" fmla="*/ 170909 w 2117020"/>
              <a:gd name="connsiteY3" fmla="*/ 1158249 h 2107284"/>
              <a:gd name="connsiteX4" fmla="*/ 411606 w 2117020"/>
              <a:gd name="connsiteY4" fmla="*/ 1245403 h 2107284"/>
              <a:gd name="connsiteX5" fmla="*/ 878045 w 2117020"/>
              <a:gd name="connsiteY5" fmla="*/ 1187491 h 2107284"/>
              <a:gd name="connsiteX6" fmla="*/ 229011 w 2117020"/>
              <a:gd name="connsiteY6" fmla="*/ 1744704 h 2107284"/>
              <a:gd name="connsiteX7" fmla="*/ 17556 w 2117020"/>
              <a:gd name="connsiteY7" fmla="*/ 2088556 h 2107284"/>
              <a:gd name="connsiteX8" fmla="*/ 365028 w 2117020"/>
              <a:gd name="connsiteY8" fmla="*/ 1879292 h 2107284"/>
              <a:gd name="connsiteX9" fmla="*/ 928051 w 2117020"/>
              <a:gd name="connsiteY9" fmla="*/ 1237021 h 2107284"/>
              <a:gd name="connsiteX10" fmla="*/ 870044 w 2117020"/>
              <a:gd name="connsiteY10" fmla="*/ 1703841 h 2107284"/>
              <a:gd name="connsiteX11" fmla="*/ 957198 w 2117020"/>
              <a:gd name="connsiteY11" fmla="*/ 1944443 h 2107284"/>
              <a:gd name="connsiteX12" fmla="*/ 1044351 w 2117020"/>
              <a:gd name="connsiteY12" fmla="*/ 1703841 h 2107284"/>
              <a:gd name="connsiteX13" fmla="*/ 963865 w 2117020"/>
              <a:gd name="connsiteY13" fmla="*/ 1158535 h 2107284"/>
              <a:gd name="connsiteX14" fmla="*/ 961008 w 2117020"/>
              <a:gd name="connsiteY14" fmla="*/ 1154154 h 2107284"/>
              <a:gd name="connsiteX15" fmla="*/ 931575 w 2117020"/>
              <a:gd name="connsiteY15" fmla="*/ 939460 h 2107284"/>
              <a:gd name="connsiteX16" fmla="*/ 942434 w 2117020"/>
              <a:gd name="connsiteY16" fmla="*/ 928602 h 2107284"/>
              <a:gd name="connsiteX17" fmla="*/ 373220 w 2117020"/>
              <a:gd name="connsiteY17" fmla="*/ 228038 h 2107284"/>
              <a:gd name="connsiteX18" fmla="*/ 21938 w 2117020"/>
              <a:gd name="connsiteY18" fmla="*/ 18869 h 2107284"/>
              <a:gd name="connsiteX19" fmla="*/ 231012 w 2117020"/>
              <a:gd name="connsiteY19" fmla="*/ 370151 h 2107284"/>
              <a:gd name="connsiteX20" fmla="*/ 931575 w 2117020"/>
              <a:gd name="connsiteY20" fmla="*/ 939365 h 2107284"/>
              <a:gd name="connsiteX21" fmla="*/ 1065306 w 2117020"/>
              <a:gd name="connsiteY21" fmla="*/ 134407 h 2107284"/>
              <a:gd name="connsiteX22" fmla="*/ 978248 w 2117020"/>
              <a:gd name="connsiteY22" fmla="*/ 371008 h 2107284"/>
              <a:gd name="connsiteX23" fmla="*/ 1058734 w 2117020"/>
              <a:gd name="connsiteY23" fmla="*/ 907075 h 2107284"/>
              <a:gd name="connsiteX24" fmla="*/ 1071974 w 2117020"/>
              <a:gd name="connsiteY24" fmla="*/ 907075 h 2107284"/>
              <a:gd name="connsiteX25" fmla="*/ 1152460 w 2117020"/>
              <a:gd name="connsiteY25" fmla="*/ 371008 h 2107284"/>
              <a:gd name="connsiteX26" fmla="*/ 1065306 w 2117020"/>
              <a:gd name="connsiteY26" fmla="*/ 134407 h 2107284"/>
              <a:gd name="connsiteX27" fmla="*/ 1187417 w 2117020"/>
              <a:gd name="connsiteY27" fmla="*/ 1167870 h 2107284"/>
              <a:gd name="connsiteX28" fmla="*/ 1176558 w 2117020"/>
              <a:gd name="connsiteY28" fmla="*/ 1178728 h 2107284"/>
              <a:gd name="connsiteX29" fmla="*/ 1745772 w 2117020"/>
              <a:gd name="connsiteY29" fmla="*/ 1879292 h 2107284"/>
              <a:gd name="connsiteX30" fmla="*/ 2097054 w 2117020"/>
              <a:gd name="connsiteY30" fmla="*/ 2088366 h 2107284"/>
              <a:gd name="connsiteX31" fmla="*/ 1887885 w 2117020"/>
              <a:gd name="connsiteY31" fmla="*/ 1737084 h 2107284"/>
              <a:gd name="connsiteX32" fmla="*/ 1187322 w 2117020"/>
              <a:gd name="connsiteY32" fmla="*/ 1167870 h 2107284"/>
              <a:gd name="connsiteX33" fmla="*/ 1746820 w 2117020"/>
              <a:gd name="connsiteY33" fmla="*/ 228514 h 2107284"/>
              <a:gd name="connsiteX34" fmla="*/ 1177606 w 2117020"/>
              <a:gd name="connsiteY34" fmla="*/ 929078 h 2107284"/>
              <a:gd name="connsiteX35" fmla="*/ 1188465 w 2117020"/>
              <a:gd name="connsiteY35" fmla="*/ 939936 h 2107284"/>
              <a:gd name="connsiteX36" fmla="*/ 1889028 w 2117020"/>
              <a:gd name="connsiteY36" fmla="*/ 370722 h 2107284"/>
              <a:gd name="connsiteX37" fmla="*/ 2098102 w 2117020"/>
              <a:gd name="connsiteY37" fmla="*/ 19440 h 2107284"/>
              <a:gd name="connsiteX38" fmla="*/ 1746820 w 2117020"/>
              <a:gd name="connsiteY38" fmla="*/ 228514 h 2107284"/>
              <a:gd name="connsiteX39" fmla="*/ 1803018 w 2117020"/>
              <a:gd name="connsiteY39" fmla="*/ 1148534 h 2107284"/>
              <a:gd name="connsiteX40" fmla="*/ 2064669 w 2117020"/>
              <a:gd name="connsiteY40" fmla="*/ 1061475 h 2107284"/>
              <a:gd name="connsiteX41" fmla="*/ 1803018 w 2117020"/>
              <a:gd name="connsiteY41" fmla="*/ 974322 h 2107284"/>
              <a:gd name="connsiteX42" fmla="*/ 1210182 w 2117020"/>
              <a:gd name="connsiteY42" fmla="*/ 1054808 h 2107284"/>
              <a:gd name="connsiteX43" fmla="*/ 1210182 w 2117020"/>
              <a:gd name="connsiteY43" fmla="*/ 1068143 h 2107284"/>
              <a:gd name="connsiteX44" fmla="*/ 1803018 w 2117020"/>
              <a:gd name="connsiteY44" fmla="*/ 1148534 h 210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17020" h="2107284">
                <a:moveTo>
                  <a:pt x="960912" y="1154058"/>
                </a:moveTo>
                <a:cubicBezTo>
                  <a:pt x="959960" y="1153011"/>
                  <a:pt x="958626" y="1152153"/>
                  <a:pt x="956912" y="1151582"/>
                </a:cubicBezTo>
                <a:cubicBezTo>
                  <a:pt x="811751" y="1106433"/>
                  <a:pt x="636681" y="1071096"/>
                  <a:pt x="411606" y="1071096"/>
                </a:cubicBezTo>
                <a:cubicBezTo>
                  <a:pt x="247776" y="1071096"/>
                  <a:pt x="170909" y="1087479"/>
                  <a:pt x="170909" y="1158249"/>
                </a:cubicBezTo>
                <a:cubicBezTo>
                  <a:pt x="170909" y="1229020"/>
                  <a:pt x="247680" y="1245403"/>
                  <a:pt x="411606" y="1245403"/>
                </a:cubicBezTo>
                <a:cubicBezTo>
                  <a:pt x="597343" y="1245403"/>
                  <a:pt x="749076" y="1221305"/>
                  <a:pt x="878045" y="1187491"/>
                </a:cubicBezTo>
                <a:cubicBezTo>
                  <a:pt x="685449" y="1318650"/>
                  <a:pt x="471518" y="1504769"/>
                  <a:pt x="229011" y="1744704"/>
                </a:cubicBezTo>
                <a:cubicBezTo>
                  <a:pt x="38702" y="1933013"/>
                  <a:pt x="-37689" y="2033882"/>
                  <a:pt x="17556" y="2088556"/>
                </a:cubicBezTo>
                <a:cubicBezTo>
                  <a:pt x="72801" y="2143230"/>
                  <a:pt x="174719" y="2067601"/>
                  <a:pt x="365028" y="1879292"/>
                </a:cubicBezTo>
                <a:cubicBezTo>
                  <a:pt x="607535" y="1639262"/>
                  <a:pt x="795558" y="1427616"/>
                  <a:pt x="928051" y="1237021"/>
                </a:cubicBezTo>
                <a:cubicBezTo>
                  <a:pt x="894237" y="1365990"/>
                  <a:pt x="870044" y="1517818"/>
                  <a:pt x="870044" y="1703841"/>
                </a:cubicBezTo>
                <a:cubicBezTo>
                  <a:pt x="870044" y="1867671"/>
                  <a:pt x="886427" y="1944443"/>
                  <a:pt x="957198" y="1944443"/>
                </a:cubicBezTo>
                <a:cubicBezTo>
                  <a:pt x="1027968" y="1944443"/>
                  <a:pt x="1044351" y="1867671"/>
                  <a:pt x="1044351" y="1703841"/>
                </a:cubicBezTo>
                <a:cubicBezTo>
                  <a:pt x="1044351" y="1478766"/>
                  <a:pt x="1009109" y="1303601"/>
                  <a:pt x="963865" y="1158535"/>
                </a:cubicBezTo>
                <a:cubicBezTo>
                  <a:pt x="963293" y="1156535"/>
                  <a:pt x="962246" y="1155106"/>
                  <a:pt x="961008" y="1154154"/>
                </a:cubicBezTo>
                <a:moveTo>
                  <a:pt x="931575" y="939460"/>
                </a:moveTo>
                <a:cubicBezTo>
                  <a:pt x="942434" y="946413"/>
                  <a:pt x="949387" y="939460"/>
                  <a:pt x="942434" y="928602"/>
                </a:cubicBezTo>
                <a:cubicBezTo>
                  <a:pt x="810322" y="722766"/>
                  <a:pt x="635252" y="490071"/>
                  <a:pt x="373220" y="228038"/>
                </a:cubicBezTo>
                <a:cubicBezTo>
                  <a:pt x="182529" y="37252"/>
                  <a:pt x="79659" y="-38853"/>
                  <a:pt x="21938" y="18869"/>
                </a:cubicBezTo>
                <a:cubicBezTo>
                  <a:pt x="-35784" y="76590"/>
                  <a:pt x="40321" y="179365"/>
                  <a:pt x="231012" y="370151"/>
                </a:cubicBezTo>
                <a:cubicBezTo>
                  <a:pt x="493044" y="632184"/>
                  <a:pt x="725740" y="807348"/>
                  <a:pt x="931575" y="939365"/>
                </a:cubicBezTo>
                <a:moveTo>
                  <a:pt x="1065306" y="134407"/>
                </a:moveTo>
                <a:cubicBezTo>
                  <a:pt x="994631" y="134407"/>
                  <a:pt x="978248" y="209940"/>
                  <a:pt x="978248" y="371008"/>
                </a:cubicBezTo>
                <a:cubicBezTo>
                  <a:pt x="978248" y="592274"/>
                  <a:pt x="1013490" y="764486"/>
                  <a:pt x="1058734" y="907075"/>
                </a:cubicBezTo>
                <a:cubicBezTo>
                  <a:pt x="1061115" y="914600"/>
                  <a:pt x="1069593" y="914600"/>
                  <a:pt x="1071974" y="907075"/>
                </a:cubicBezTo>
                <a:cubicBezTo>
                  <a:pt x="1117122" y="764390"/>
                  <a:pt x="1152460" y="592274"/>
                  <a:pt x="1152460" y="371008"/>
                </a:cubicBezTo>
                <a:cubicBezTo>
                  <a:pt x="1152460" y="209940"/>
                  <a:pt x="1136077" y="134407"/>
                  <a:pt x="1065306" y="134407"/>
                </a:cubicBezTo>
                <a:moveTo>
                  <a:pt x="1187417" y="1167870"/>
                </a:moveTo>
                <a:cubicBezTo>
                  <a:pt x="1176558" y="1160821"/>
                  <a:pt x="1169605" y="1167870"/>
                  <a:pt x="1176558" y="1178728"/>
                </a:cubicBezTo>
                <a:cubicBezTo>
                  <a:pt x="1308670" y="1384563"/>
                  <a:pt x="1483740" y="1617259"/>
                  <a:pt x="1745772" y="1879292"/>
                </a:cubicBezTo>
                <a:cubicBezTo>
                  <a:pt x="1936558" y="2070078"/>
                  <a:pt x="2039333" y="2146182"/>
                  <a:pt x="2097054" y="2088366"/>
                </a:cubicBezTo>
                <a:cubicBezTo>
                  <a:pt x="2154776" y="2030644"/>
                  <a:pt x="2078671" y="1927869"/>
                  <a:pt x="1887885" y="1737084"/>
                </a:cubicBezTo>
                <a:cubicBezTo>
                  <a:pt x="1625852" y="1475051"/>
                  <a:pt x="1393157" y="1299886"/>
                  <a:pt x="1187322" y="1167870"/>
                </a:cubicBezTo>
                <a:moveTo>
                  <a:pt x="1746820" y="228514"/>
                </a:moveTo>
                <a:cubicBezTo>
                  <a:pt x="1484787" y="490547"/>
                  <a:pt x="1309623" y="723243"/>
                  <a:pt x="1177606" y="929078"/>
                </a:cubicBezTo>
                <a:cubicBezTo>
                  <a:pt x="1170653" y="939936"/>
                  <a:pt x="1177606" y="946890"/>
                  <a:pt x="1188465" y="939936"/>
                </a:cubicBezTo>
                <a:cubicBezTo>
                  <a:pt x="1394300" y="807824"/>
                  <a:pt x="1626995" y="632755"/>
                  <a:pt x="1889028" y="370722"/>
                </a:cubicBezTo>
                <a:cubicBezTo>
                  <a:pt x="2079814" y="179937"/>
                  <a:pt x="2155919" y="77162"/>
                  <a:pt x="2098102" y="19440"/>
                </a:cubicBezTo>
                <a:cubicBezTo>
                  <a:pt x="2040381" y="-38281"/>
                  <a:pt x="1937606" y="37824"/>
                  <a:pt x="1746820" y="228514"/>
                </a:cubicBezTo>
                <a:moveTo>
                  <a:pt x="1803018" y="1148534"/>
                </a:moveTo>
                <a:cubicBezTo>
                  <a:pt x="1981135" y="1148534"/>
                  <a:pt x="2064669" y="1132151"/>
                  <a:pt x="2064669" y="1061475"/>
                </a:cubicBezTo>
                <a:cubicBezTo>
                  <a:pt x="2064669" y="990800"/>
                  <a:pt x="1981135" y="974322"/>
                  <a:pt x="1803018" y="974322"/>
                </a:cubicBezTo>
                <a:cubicBezTo>
                  <a:pt x="1558320" y="974322"/>
                  <a:pt x="1367916" y="1009659"/>
                  <a:pt x="1210182" y="1054808"/>
                </a:cubicBezTo>
                <a:cubicBezTo>
                  <a:pt x="1201895" y="1057189"/>
                  <a:pt x="1201895" y="1065762"/>
                  <a:pt x="1210182" y="1068143"/>
                </a:cubicBezTo>
                <a:cubicBezTo>
                  <a:pt x="1367916" y="1113291"/>
                  <a:pt x="1558416" y="1148534"/>
                  <a:pt x="1803018" y="1148534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17D7118-F126-526B-D8D8-C5C1C15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003" y="2663826"/>
            <a:ext cx="8423573" cy="2147071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829485B-7ED9-B3B2-27BD-E12B1EC9A2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4601" y="3935393"/>
            <a:ext cx="1038490" cy="915846"/>
          </a:xfrm>
        </p:spPr>
        <p:txBody>
          <a:bodyPr anchor="ctr"/>
          <a:lstStyle>
            <a:lvl1pPr>
              <a:lnSpc>
                <a:spcPct val="90000"/>
              </a:lnSpc>
              <a:defRPr sz="66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30423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D431-686C-0C49-9B87-62E1CB8F9B8F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D13FF5B-02F4-0A2A-C778-1DC51845045A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D607F011-4822-5F17-CC6F-6BB0D4C627B8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A4E4DB74-56BA-D83E-B3C2-64B828152832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A376208-782D-D030-CCCD-C3C0A5F682D6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C38D705-6B67-74B0-6F07-6F7DC7F55A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1235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57025F-7285-D34B-8832-6AEC03FE66AD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DB6500-3F33-08FB-B261-675D8EEE23D1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5B3DA3-BAD4-2410-4C76-34120071529C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1E49287-8C19-8D37-D869-9C69B91D131F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bg1"/>
          </a:solidFill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6419F746-B1A5-FC27-48E8-125AFE462FFD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23B72CF7-4E25-1959-7826-3DB40A6C287B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F2B6B1CA-1155-8EF9-07F0-F26738DA6F74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D1CA7984-4898-B40D-C910-29B62BD78F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134206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78CE7BC0-C122-5303-4CE2-46909A0E97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7030720" cy="6858000"/>
          </a:xfrm>
          <a:custGeom>
            <a:avLst/>
            <a:gdLst>
              <a:gd name="connsiteX0" fmla="*/ 5346401 w 7030720"/>
              <a:gd name="connsiteY0" fmla="*/ 652256 h 6858000"/>
              <a:gd name="connsiteX1" fmla="*/ 5369451 w 7030720"/>
              <a:gd name="connsiteY1" fmla="*/ 677002 h 6858000"/>
              <a:gd name="connsiteX2" fmla="*/ 5346401 w 7030720"/>
              <a:gd name="connsiteY2" fmla="*/ 701748 h 6858000"/>
              <a:gd name="connsiteX3" fmla="*/ 5323350 w 7030720"/>
              <a:gd name="connsiteY3" fmla="*/ 677002 h 6858000"/>
              <a:gd name="connsiteX4" fmla="*/ 5346401 w 7030720"/>
              <a:gd name="connsiteY4" fmla="*/ 652256 h 6858000"/>
              <a:gd name="connsiteX5" fmla="*/ 5121193 w 7030720"/>
              <a:gd name="connsiteY5" fmla="*/ 652256 h 6858000"/>
              <a:gd name="connsiteX6" fmla="*/ 5144243 w 7030720"/>
              <a:gd name="connsiteY6" fmla="*/ 677002 h 6858000"/>
              <a:gd name="connsiteX7" fmla="*/ 5121193 w 7030720"/>
              <a:gd name="connsiteY7" fmla="*/ 701748 h 6858000"/>
              <a:gd name="connsiteX8" fmla="*/ 5098143 w 7030720"/>
              <a:gd name="connsiteY8" fmla="*/ 677002 h 6858000"/>
              <a:gd name="connsiteX9" fmla="*/ 5121193 w 7030720"/>
              <a:gd name="connsiteY9" fmla="*/ 652256 h 6858000"/>
              <a:gd name="connsiteX10" fmla="*/ 5436428 w 7030720"/>
              <a:gd name="connsiteY10" fmla="*/ 651335 h 6858000"/>
              <a:gd name="connsiteX11" fmla="*/ 5456689 w 7030720"/>
              <a:gd name="connsiteY11" fmla="*/ 668498 h 6858000"/>
              <a:gd name="connsiteX12" fmla="*/ 5415859 w 7030720"/>
              <a:gd name="connsiteY12" fmla="*/ 668498 h 6858000"/>
              <a:gd name="connsiteX13" fmla="*/ 5436428 w 7030720"/>
              <a:gd name="connsiteY13" fmla="*/ 651335 h 6858000"/>
              <a:gd name="connsiteX14" fmla="*/ 5524280 w 7030720"/>
              <a:gd name="connsiteY14" fmla="*/ 636015 h 6858000"/>
              <a:gd name="connsiteX15" fmla="*/ 5502624 w 7030720"/>
              <a:gd name="connsiteY15" fmla="*/ 651783 h 6858000"/>
              <a:gd name="connsiteX16" fmla="*/ 5502624 w 7030720"/>
              <a:gd name="connsiteY16" fmla="*/ 637396 h 6858000"/>
              <a:gd name="connsiteX17" fmla="*/ 5484997 w 7030720"/>
              <a:gd name="connsiteY17" fmla="*/ 637396 h 6858000"/>
              <a:gd name="connsiteX18" fmla="*/ 5484997 w 7030720"/>
              <a:gd name="connsiteY18" fmla="*/ 716570 h 6858000"/>
              <a:gd name="connsiteX19" fmla="*/ 5484997 w 7030720"/>
              <a:gd name="connsiteY19" fmla="*/ 716595 h 6858000"/>
              <a:gd name="connsiteX20" fmla="*/ 5502624 w 7030720"/>
              <a:gd name="connsiteY20" fmla="*/ 716595 h 6858000"/>
              <a:gd name="connsiteX21" fmla="*/ 5502624 w 7030720"/>
              <a:gd name="connsiteY21" fmla="*/ 673447 h 6858000"/>
              <a:gd name="connsiteX22" fmla="*/ 5522118 w 7030720"/>
              <a:gd name="connsiteY22" fmla="*/ 654264 h 6858000"/>
              <a:gd name="connsiteX23" fmla="*/ 5525981 w 7030720"/>
              <a:gd name="connsiteY23" fmla="*/ 654264 h 6858000"/>
              <a:gd name="connsiteX24" fmla="*/ 5525981 w 7030720"/>
              <a:gd name="connsiteY24" fmla="*/ 636015 h 6858000"/>
              <a:gd name="connsiteX25" fmla="*/ 5342845 w 7030720"/>
              <a:gd name="connsiteY25" fmla="*/ 635260 h 6858000"/>
              <a:gd name="connsiteX26" fmla="*/ 5305110 w 7030720"/>
              <a:gd name="connsiteY26" fmla="*/ 677015 h 6858000"/>
              <a:gd name="connsiteX27" fmla="*/ 5342845 w 7030720"/>
              <a:gd name="connsiteY27" fmla="*/ 718769 h 6858000"/>
              <a:gd name="connsiteX28" fmla="*/ 5369451 w 7030720"/>
              <a:gd name="connsiteY28" fmla="*/ 703461 h 6858000"/>
              <a:gd name="connsiteX29" fmla="*/ 5369451 w 7030720"/>
              <a:gd name="connsiteY29" fmla="*/ 716608 h 6858000"/>
              <a:gd name="connsiteX30" fmla="*/ 5387091 w 7030720"/>
              <a:gd name="connsiteY30" fmla="*/ 716608 h 6858000"/>
              <a:gd name="connsiteX31" fmla="*/ 5387091 w 7030720"/>
              <a:gd name="connsiteY31" fmla="*/ 637434 h 6858000"/>
              <a:gd name="connsiteX32" fmla="*/ 5369451 w 7030720"/>
              <a:gd name="connsiteY32" fmla="*/ 637434 h 6858000"/>
              <a:gd name="connsiteX33" fmla="*/ 5369451 w 7030720"/>
              <a:gd name="connsiteY33" fmla="*/ 650568 h 6858000"/>
              <a:gd name="connsiteX34" fmla="*/ 5342845 w 7030720"/>
              <a:gd name="connsiteY34" fmla="*/ 635260 h 6858000"/>
              <a:gd name="connsiteX35" fmla="*/ 5121193 w 7030720"/>
              <a:gd name="connsiteY35" fmla="*/ 635248 h 6858000"/>
              <a:gd name="connsiteX36" fmla="*/ 5079889 w 7030720"/>
              <a:gd name="connsiteY36" fmla="*/ 677002 h 6858000"/>
              <a:gd name="connsiteX37" fmla="*/ 5121193 w 7030720"/>
              <a:gd name="connsiteY37" fmla="*/ 718756 h 6858000"/>
              <a:gd name="connsiteX38" fmla="*/ 5162497 w 7030720"/>
              <a:gd name="connsiteY38" fmla="*/ 677002 h 6858000"/>
              <a:gd name="connsiteX39" fmla="*/ 5121193 w 7030720"/>
              <a:gd name="connsiteY39" fmla="*/ 635248 h 6858000"/>
              <a:gd name="connsiteX40" fmla="*/ 5436440 w 7030720"/>
              <a:gd name="connsiteY40" fmla="*/ 635235 h 6858000"/>
              <a:gd name="connsiteX41" fmla="*/ 5397311 w 7030720"/>
              <a:gd name="connsiteY41" fmla="*/ 676989 h 6858000"/>
              <a:gd name="connsiteX42" fmla="*/ 5397298 w 7030720"/>
              <a:gd name="connsiteY42" fmla="*/ 677002 h 6858000"/>
              <a:gd name="connsiteX43" fmla="*/ 5437822 w 7030720"/>
              <a:gd name="connsiteY43" fmla="*/ 718756 h 6858000"/>
              <a:gd name="connsiteX44" fmla="*/ 5472321 w 7030720"/>
              <a:gd name="connsiteY44" fmla="*/ 700968 h 6858000"/>
              <a:gd name="connsiteX45" fmla="*/ 5460258 w 7030720"/>
              <a:gd name="connsiteY45" fmla="*/ 690762 h 6858000"/>
              <a:gd name="connsiteX46" fmla="*/ 5437835 w 7030720"/>
              <a:gd name="connsiteY46" fmla="*/ 702669 h 6858000"/>
              <a:gd name="connsiteX47" fmla="*/ 5415411 w 7030720"/>
              <a:gd name="connsiteY47" fmla="*/ 682718 h 6858000"/>
              <a:gd name="connsiteX48" fmla="*/ 5474649 w 7030720"/>
              <a:gd name="connsiteY48" fmla="*/ 682718 h 6858000"/>
              <a:gd name="connsiteX49" fmla="*/ 5475109 w 7030720"/>
              <a:gd name="connsiteY49" fmla="*/ 676222 h 6858000"/>
              <a:gd name="connsiteX50" fmla="*/ 5436440 w 7030720"/>
              <a:gd name="connsiteY50" fmla="*/ 635235 h 6858000"/>
              <a:gd name="connsiteX51" fmla="*/ 5197290 w 7030720"/>
              <a:gd name="connsiteY51" fmla="*/ 614517 h 6858000"/>
              <a:gd name="connsiteX52" fmla="*/ 5179650 w 7030720"/>
              <a:gd name="connsiteY52" fmla="*/ 619927 h 6858000"/>
              <a:gd name="connsiteX53" fmla="*/ 5179650 w 7030720"/>
              <a:gd name="connsiteY53" fmla="*/ 637396 h 6858000"/>
              <a:gd name="connsiteX54" fmla="*/ 5164339 w 7030720"/>
              <a:gd name="connsiteY54" fmla="*/ 637396 h 6858000"/>
              <a:gd name="connsiteX55" fmla="*/ 5164339 w 7030720"/>
              <a:gd name="connsiteY55" fmla="*/ 652551 h 6858000"/>
              <a:gd name="connsiteX56" fmla="*/ 5179650 w 7030720"/>
              <a:gd name="connsiteY56" fmla="*/ 652551 h 6858000"/>
              <a:gd name="connsiteX57" fmla="*/ 5179650 w 7030720"/>
              <a:gd name="connsiteY57" fmla="*/ 691363 h 6858000"/>
              <a:gd name="connsiteX58" fmla="*/ 5205169 w 7030720"/>
              <a:gd name="connsiteY58" fmla="*/ 718271 h 6858000"/>
              <a:gd name="connsiteX59" fmla="*/ 5216618 w 7030720"/>
              <a:gd name="connsiteY59" fmla="*/ 716877 h 6858000"/>
              <a:gd name="connsiteX60" fmla="*/ 5216631 w 7030720"/>
              <a:gd name="connsiteY60" fmla="*/ 716902 h 6858000"/>
              <a:gd name="connsiteX61" fmla="*/ 5216631 w 7030720"/>
              <a:gd name="connsiteY61" fmla="*/ 702055 h 6858000"/>
              <a:gd name="connsiteX62" fmla="*/ 5209979 w 7030720"/>
              <a:gd name="connsiteY62" fmla="*/ 702515 h 6858000"/>
              <a:gd name="connsiteX63" fmla="*/ 5197290 w 7030720"/>
              <a:gd name="connsiteY63" fmla="*/ 689675 h 6858000"/>
              <a:gd name="connsiteX64" fmla="*/ 5197290 w 7030720"/>
              <a:gd name="connsiteY64" fmla="*/ 652563 h 6858000"/>
              <a:gd name="connsiteX65" fmla="*/ 5216631 w 7030720"/>
              <a:gd name="connsiteY65" fmla="*/ 652563 h 6858000"/>
              <a:gd name="connsiteX66" fmla="*/ 5216631 w 7030720"/>
              <a:gd name="connsiteY66" fmla="*/ 637409 h 6858000"/>
              <a:gd name="connsiteX67" fmla="*/ 5197290 w 7030720"/>
              <a:gd name="connsiteY67" fmla="*/ 637409 h 6858000"/>
              <a:gd name="connsiteX68" fmla="*/ 5228399 w 7030720"/>
              <a:gd name="connsiteY68" fmla="*/ 608341 h 6858000"/>
              <a:gd name="connsiteX69" fmla="*/ 5228399 w 7030720"/>
              <a:gd name="connsiteY69" fmla="*/ 716595 h 6858000"/>
              <a:gd name="connsiteX70" fmla="*/ 5246013 w 7030720"/>
              <a:gd name="connsiteY70" fmla="*/ 716595 h 6858000"/>
              <a:gd name="connsiteX71" fmla="*/ 5246013 w 7030720"/>
              <a:gd name="connsiteY71" fmla="*/ 669585 h 6858000"/>
              <a:gd name="connsiteX72" fmla="*/ 5262411 w 7030720"/>
              <a:gd name="connsiteY72" fmla="*/ 650722 h 6858000"/>
              <a:gd name="connsiteX73" fmla="*/ 5277876 w 7030720"/>
              <a:gd name="connsiteY73" fmla="*/ 668191 h 6858000"/>
              <a:gd name="connsiteX74" fmla="*/ 5277876 w 7030720"/>
              <a:gd name="connsiteY74" fmla="*/ 716595 h 6858000"/>
              <a:gd name="connsiteX75" fmla="*/ 5295516 w 7030720"/>
              <a:gd name="connsiteY75" fmla="*/ 716595 h 6858000"/>
              <a:gd name="connsiteX76" fmla="*/ 5295516 w 7030720"/>
              <a:gd name="connsiteY76" fmla="*/ 665096 h 6858000"/>
              <a:gd name="connsiteX77" fmla="*/ 5269690 w 7030720"/>
              <a:gd name="connsiteY77" fmla="*/ 635248 h 6858000"/>
              <a:gd name="connsiteX78" fmla="*/ 5246026 w 7030720"/>
              <a:gd name="connsiteY78" fmla="*/ 647934 h 6858000"/>
              <a:gd name="connsiteX79" fmla="*/ 5246026 w 7030720"/>
              <a:gd name="connsiteY79" fmla="*/ 608341 h 6858000"/>
              <a:gd name="connsiteX80" fmla="*/ 5020652 w 7030720"/>
              <a:gd name="connsiteY80" fmla="*/ 606486 h 6858000"/>
              <a:gd name="connsiteX81" fmla="*/ 4966198 w 7030720"/>
              <a:gd name="connsiteY81" fmla="*/ 662628 h 6858000"/>
              <a:gd name="connsiteX82" fmla="*/ 5018324 w 7030720"/>
              <a:gd name="connsiteY82" fmla="*/ 718769 h 6858000"/>
              <a:gd name="connsiteX83" fmla="*/ 5051428 w 7030720"/>
              <a:gd name="connsiteY83" fmla="*/ 702681 h 6858000"/>
              <a:gd name="connsiteX84" fmla="*/ 5051428 w 7030720"/>
              <a:gd name="connsiteY84" fmla="*/ 716595 h 6858000"/>
              <a:gd name="connsiteX85" fmla="*/ 5069375 w 7030720"/>
              <a:gd name="connsiteY85" fmla="*/ 716595 h 6858000"/>
              <a:gd name="connsiteX86" fmla="*/ 5069375 w 7030720"/>
              <a:gd name="connsiteY86" fmla="*/ 659686 h 6858000"/>
              <a:gd name="connsiteX87" fmla="*/ 5022506 w 7030720"/>
              <a:gd name="connsiteY87" fmla="*/ 659686 h 6858000"/>
              <a:gd name="connsiteX88" fmla="*/ 5022506 w 7030720"/>
              <a:gd name="connsiteY88" fmla="*/ 677322 h 6858000"/>
              <a:gd name="connsiteX89" fmla="*/ 5049880 w 7030720"/>
              <a:gd name="connsiteY89" fmla="*/ 677322 h 6858000"/>
              <a:gd name="connsiteX90" fmla="*/ 5020639 w 7030720"/>
              <a:gd name="connsiteY90" fmla="*/ 699906 h 6858000"/>
              <a:gd name="connsiteX91" fmla="*/ 4987227 w 7030720"/>
              <a:gd name="connsiteY91" fmla="*/ 662640 h 6858000"/>
              <a:gd name="connsiteX92" fmla="*/ 5020639 w 7030720"/>
              <a:gd name="connsiteY92" fmla="*/ 625375 h 6858000"/>
              <a:gd name="connsiteX93" fmla="*/ 5050034 w 7030720"/>
              <a:gd name="connsiteY93" fmla="*/ 642230 h 6858000"/>
              <a:gd name="connsiteX94" fmla="*/ 5066739 w 7030720"/>
              <a:gd name="connsiteY94" fmla="*/ 631091 h 6858000"/>
              <a:gd name="connsiteX95" fmla="*/ 5020639 w 7030720"/>
              <a:gd name="connsiteY95" fmla="*/ 606499 h 6858000"/>
              <a:gd name="connsiteX96" fmla="*/ 4744738 w 7030720"/>
              <a:gd name="connsiteY96" fmla="*/ 601537 h 6858000"/>
              <a:gd name="connsiteX97" fmla="*/ 4744746 w 7030720"/>
              <a:gd name="connsiteY97" fmla="*/ 601542 h 6858000"/>
              <a:gd name="connsiteX98" fmla="*/ 4743293 w 7030720"/>
              <a:gd name="connsiteY98" fmla="*/ 602995 h 6858000"/>
              <a:gd name="connsiteX99" fmla="*/ 4819735 w 7030720"/>
              <a:gd name="connsiteY99" fmla="*/ 697054 h 6858000"/>
              <a:gd name="connsiteX100" fmla="*/ 4866910 w 7030720"/>
              <a:gd name="connsiteY100" fmla="*/ 725125 h 6858000"/>
              <a:gd name="connsiteX101" fmla="*/ 4838820 w 7030720"/>
              <a:gd name="connsiteY101" fmla="*/ 677961 h 6858000"/>
              <a:gd name="connsiteX102" fmla="*/ 4788949 w 7030720"/>
              <a:gd name="connsiteY102" fmla="*/ 633203 h 6858000"/>
              <a:gd name="connsiteX103" fmla="*/ 4744746 w 7030720"/>
              <a:gd name="connsiteY103" fmla="*/ 601542 h 6858000"/>
              <a:gd name="connsiteX104" fmla="*/ 4744751 w 7030720"/>
              <a:gd name="connsiteY104" fmla="*/ 601537 h 6858000"/>
              <a:gd name="connsiteX105" fmla="*/ 4640551 w 7030720"/>
              <a:gd name="connsiteY105" fmla="*/ 588557 h 6858000"/>
              <a:gd name="connsiteX106" fmla="*/ 4608227 w 7030720"/>
              <a:gd name="connsiteY106" fmla="*/ 600258 h 6858000"/>
              <a:gd name="connsiteX107" fmla="*/ 4640551 w 7030720"/>
              <a:gd name="connsiteY107" fmla="*/ 611960 h 6858000"/>
              <a:gd name="connsiteX108" fmla="*/ 4703192 w 7030720"/>
              <a:gd name="connsiteY108" fmla="*/ 604184 h 6858000"/>
              <a:gd name="connsiteX109" fmla="*/ 4616030 w 7030720"/>
              <a:gd name="connsiteY109" fmla="*/ 678997 h 6858000"/>
              <a:gd name="connsiteX110" fmla="*/ 4587633 w 7030720"/>
              <a:gd name="connsiteY110" fmla="*/ 725164 h 6858000"/>
              <a:gd name="connsiteX111" fmla="*/ 4634296 w 7030720"/>
              <a:gd name="connsiteY111" fmla="*/ 697067 h 6858000"/>
              <a:gd name="connsiteX112" fmla="*/ 4709907 w 7030720"/>
              <a:gd name="connsiteY112" fmla="*/ 610834 h 6858000"/>
              <a:gd name="connsiteX113" fmla="*/ 4702117 w 7030720"/>
              <a:gd name="connsiteY113" fmla="*/ 673511 h 6858000"/>
              <a:gd name="connsiteX114" fmla="*/ 4713821 w 7030720"/>
              <a:gd name="connsiteY114" fmla="*/ 705815 h 6858000"/>
              <a:gd name="connsiteX115" fmla="*/ 4725526 w 7030720"/>
              <a:gd name="connsiteY115" fmla="*/ 673511 h 6858000"/>
              <a:gd name="connsiteX116" fmla="*/ 4714717 w 7030720"/>
              <a:gd name="connsiteY116" fmla="*/ 600297 h 6858000"/>
              <a:gd name="connsiteX117" fmla="*/ 4714333 w 7030720"/>
              <a:gd name="connsiteY117" fmla="*/ 599708 h 6858000"/>
              <a:gd name="connsiteX118" fmla="*/ 4714320 w 7030720"/>
              <a:gd name="connsiteY118" fmla="*/ 599695 h 6858000"/>
              <a:gd name="connsiteX119" fmla="*/ 4713783 w 7030720"/>
              <a:gd name="connsiteY119" fmla="*/ 599363 h 6858000"/>
              <a:gd name="connsiteX120" fmla="*/ 4640551 w 7030720"/>
              <a:gd name="connsiteY120" fmla="*/ 588557 h 6858000"/>
              <a:gd name="connsiteX121" fmla="*/ 4827410 w 7030720"/>
              <a:gd name="connsiteY121" fmla="*/ 575551 h 6858000"/>
              <a:gd name="connsiteX122" fmla="*/ 4747796 w 7030720"/>
              <a:gd name="connsiteY122" fmla="*/ 586357 h 6858000"/>
              <a:gd name="connsiteX123" fmla="*/ 4747796 w 7030720"/>
              <a:gd name="connsiteY123" fmla="*/ 588147 h 6858000"/>
              <a:gd name="connsiteX124" fmla="*/ 4827410 w 7030720"/>
              <a:gd name="connsiteY124" fmla="*/ 598941 h 6858000"/>
              <a:gd name="connsiteX125" fmla="*/ 4862549 w 7030720"/>
              <a:gd name="connsiteY125" fmla="*/ 587252 h 6858000"/>
              <a:gd name="connsiteX126" fmla="*/ 4827410 w 7030720"/>
              <a:gd name="connsiteY126" fmla="*/ 575551 h 6858000"/>
              <a:gd name="connsiteX127" fmla="*/ 4993111 w 7030720"/>
              <a:gd name="connsiteY127" fmla="*/ 515163 h 6858000"/>
              <a:gd name="connsiteX128" fmla="*/ 5024054 w 7030720"/>
              <a:gd name="connsiteY128" fmla="*/ 515163 h 6858000"/>
              <a:gd name="connsiteX129" fmla="*/ 5040913 w 7030720"/>
              <a:gd name="connsiteY129" fmla="*/ 529396 h 6858000"/>
              <a:gd name="connsiteX130" fmla="*/ 5024054 w 7030720"/>
              <a:gd name="connsiteY130" fmla="*/ 543630 h 6858000"/>
              <a:gd name="connsiteX131" fmla="*/ 5024054 w 7030720"/>
              <a:gd name="connsiteY131" fmla="*/ 543617 h 6858000"/>
              <a:gd name="connsiteX132" fmla="*/ 4993111 w 7030720"/>
              <a:gd name="connsiteY132" fmla="*/ 543617 h 6858000"/>
              <a:gd name="connsiteX133" fmla="*/ 5574716 w 7030720"/>
              <a:gd name="connsiteY133" fmla="*/ 497527 h 6858000"/>
              <a:gd name="connsiteX134" fmla="*/ 5597766 w 7030720"/>
              <a:gd name="connsiteY134" fmla="*/ 522273 h 6858000"/>
              <a:gd name="connsiteX135" fmla="*/ 5574716 w 7030720"/>
              <a:gd name="connsiteY135" fmla="*/ 547019 h 6858000"/>
              <a:gd name="connsiteX136" fmla="*/ 5551666 w 7030720"/>
              <a:gd name="connsiteY136" fmla="*/ 522273 h 6858000"/>
              <a:gd name="connsiteX137" fmla="*/ 5574716 w 7030720"/>
              <a:gd name="connsiteY137" fmla="*/ 497527 h 6858000"/>
              <a:gd name="connsiteX138" fmla="*/ 5111919 w 7030720"/>
              <a:gd name="connsiteY138" fmla="*/ 497527 h 6858000"/>
              <a:gd name="connsiteX139" fmla="*/ 5134969 w 7030720"/>
              <a:gd name="connsiteY139" fmla="*/ 522273 h 6858000"/>
              <a:gd name="connsiteX140" fmla="*/ 5111919 w 7030720"/>
              <a:gd name="connsiteY140" fmla="*/ 547019 h 6858000"/>
              <a:gd name="connsiteX141" fmla="*/ 5088869 w 7030720"/>
              <a:gd name="connsiteY141" fmla="*/ 522273 h 6858000"/>
              <a:gd name="connsiteX142" fmla="*/ 5111919 w 7030720"/>
              <a:gd name="connsiteY142" fmla="*/ 497527 h 6858000"/>
              <a:gd name="connsiteX143" fmla="*/ 5376882 w 7030720"/>
              <a:gd name="connsiteY143" fmla="*/ 496606 h 6858000"/>
              <a:gd name="connsiteX144" fmla="*/ 5397144 w 7030720"/>
              <a:gd name="connsiteY144" fmla="*/ 513769 h 6858000"/>
              <a:gd name="connsiteX145" fmla="*/ 5356314 w 7030720"/>
              <a:gd name="connsiteY145" fmla="*/ 513769 h 6858000"/>
              <a:gd name="connsiteX146" fmla="*/ 5376882 w 7030720"/>
              <a:gd name="connsiteY146" fmla="*/ 496606 h 6858000"/>
              <a:gd name="connsiteX147" fmla="*/ 5505578 w 7030720"/>
              <a:gd name="connsiteY147" fmla="*/ 482693 h 6858000"/>
              <a:gd name="connsiteX148" fmla="*/ 5505578 w 7030720"/>
              <a:gd name="connsiteY148" fmla="*/ 561866 h 6858000"/>
              <a:gd name="connsiteX149" fmla="*/ 5523217 w 7030720"/>
              <a:gd name="connsiteY149" fmla="*/ 561866 h 6858000"/>
              <a:gd name="connsiteX150" fmla="*/ 5523217 w 7030720"/>
              <a:gd name="connsiteY150" fmla="*/ 482693 h 6858000"/>
              <a:gd name="connsiteX151" fmla="*/ 5205502 w 7030720"/>
              <a:gd name="connsiteY151" fmla="*/ 481299 h 6858000"/>
              <a:gd name="connsiteX152" fmla="*/ 5183846 w 7030720"/>
              <a:gd name="connsiteY152" fmla="*/ 497080 h 6858000"/>
              <a:gd name="connsiteX153" fmla="*/ 5183846 w 7030720"/>
              <a:gd name="connsiteY153" fmla="*/ 482693 h 6858000"/>
              <a:gd name="connsiteX154" fmla="*/ 5166206 w 7030720"/>
              <a:gd name="connsiteY154" fmla="*/ 482693 h 6858000"/>
              <a:gd name="connsiteX155" fmla="*/ 5166206 w 7030720"/>
              <a:gd name="connsiteY155" fmla="*/ 561866 h 6858000"/>
              <a:gd name="connsiteX156" fmla="*/ 5183846 w 7030720"/>
              <a:gd name="connsiteY156" fmla="*/ 561866 h 6858000"/>
              <a:gd name="connsiteX157" fmla="*/ 5183846 w 7030720"/>
              <a:gd name="connsiteY157" fmla="*/ 518718 h 6858000"/>
              <a:gd name="connsiteX158" fmla="*/ 5203340 w 7030720"/>
              <a:gd name="connsiteY158" fmla="*/ 499548 h 6858000"/>
              <a:gd name="connsiteX159" fmla="*/ 5207203 w 7030720"/>
              <a:gd name="connsiteY159" fmla="*/ 499548 h 6858000"/>
              <a:gd name="connsiteX160" fmla="*/ 5207203 w 7030720"/>
              <a:gd name="connsiteY160" fmla="*/ 481299 h 6858000"/>
              <a:gd name="connsiteX161" fmla="*/ 5571160 w 7030720"/>
              <a:gd name="connsiteY161" fmla="*/ 480531 h 6858000"/>
              <a:gd name="connsiteX162" fmla="*/ 5533412 w 7030720"/>
              <a:gd name="connsiteY162" fmla="*/ 522286 h 6858000"/>
              <a:gd name="connsiteX163" fmla="*/ 5571160 w 7030720"/>
              <a:gd name="connsiteY163" fmla="*/ 564040 h 6858000"/>
              <a:gd name="connsiteX164" fmla="*/ 5597766 w 7030720"/>
              <a:gd name="connsiteY164" fmla="*/ 548732 h 6858000"/>
              <a:gd name="connsiteX165" fmla="*/ 5597766 w 7030720"/>
              <a:gd name="connsiteY165" fmla="*/ 561879 h 6858000"/>
              <a:gd name="connsiteX166" fmla="*/ 5615393 w 7030720"/>
              <a:gd name="connsiteY166" fmla="*/ 561879 h 6858000"/>
              <a:gd name="connsiteX167" fmla="*/ 5615393 w 7030720"/>
              <a:gd name="connsiteY167" fmla="*/ 482705 h 6858000"/>
              <a:gd name="connsiteX168" fmla="*/ 5597766 w 7030720"/>
              <a:gd name="connsiteY168" fmla="*/ 482705 h 6858000"/>
              <a:gd name="connsiteX169" fmla="*/ 5597766 w 7030720"/>
              <a:gd name="connsiteY169" fmla="*/ 495839 h 6858000"/>
              <a:gd name="connsiteX170" fmla="*/ 5571160 w 7030720"/>
              <a:gd name="connsiteY170" fmla="*/ 480531 h 6858000"/>
              <a:gd name="connsiteX171" fmla="*/ 5108350 w 7030720"/>
              <a:gd name="connsiteY171" fmla="*/ 480531 h 6858000"/>
              <a:gd name="connsiteX172" fmla="*/ 5070602 w 7030720"/>
              <a:gd name="connsiteY172" fmla="*/ 522286 h 6858000"/>
              <a:gd name="connsiteX173" fmla="*/ 5108350 w 7030720"/>
              <a:gd name="connsiteY173" fmla="*/ 564040 h 6858000"/>
              <a:gd name="connsiteX174" fmla="*/ 5134956 w 7030720"/>
              <a:gd name="connsiteY174" fmla="*/ 548732 h 6858000"/>
              <a:gd name="connsiteX175" fmla="*/ 5134956 w 7030720"/>
              <a:gd name="connsiteY175" fmla="*/ 561879 h 6858000"/>
              <a:gd name="connsiteX176" fmla="*/ 5152583 w 7030720"/>
              <a:gd name="connsiteY176" fmla="*/ 561879 h 6858000"/>
              <a:gd name="connsiteX177" fmla="*/ 5152583 w 7030720"/>
              <a:gd name="connsiteY177" fmla="*/ 482705 h 6858000"/>
              <a:gd name="connsiteX178" fmla="*/ 5134956 w 7030720"/>
              <a:gd name="connsiteY178" fmla="*/ 482705 h 6858000"/>
              <a:gd name="connsiteX179" fmla="*/ 5134956 w 7030720"/>
              <a:gd name="connsiteY179" fmla="*/ 495839 h 6858000"/>
              <a:gd name="connsiteX180" fmla="*/ 5108350 w 7030720"/>
              <a:gd name="connsiteY180" fmla="*/ 480531 h 6858000"/>
              <a:gd name="connsiteX181" fmla="*/ 5466756 w 7030720"/>
              <a:gd name="connsiteY181" fmla="*/ 480518 h 6858000"/>
              <a:gd name="connsiteX182" fmla="*/ 5443091 w 7030720"/>
              <a:gd name="connsiteY182" fmla="*/ 493205 h 6858000"/>
              <a:gd name="connsiteX183" fmla="*/ 5443091 w 7030720"/>
              <a:gd name="connsiteY183" fmla="*/ 482693 h 6858000"/>
              <a:gd name="connsiteX184" fmla="*/ 5425465 w 7030720"/>
              <a:gd name="connsiteY184" fmla="*/ 482693 h 6858000"/>
              <a:gd name="connsiteX185" fmla="*/ 5425465 w 7030720"/>
              <a:gd name="connsiteY185" fmla="*/ 561866 h 6858000"/>
              <a:gd name="connsiteX186" fmla="*/ 5443079 w 7030720"/>
              <a:gd name="connsiteY186" fmla="*/ 561866 h 6858000"/>
              <a:gd name="connsiteX187" fmla="*/ 5443079 w 7030720"/>
              <a:gd name="connsiteY187" fmla="*/ 514856 h 6858000"/>
              <a:gd name="connsiteX188" fmla="*/ 5459477 w 7030720"/>
              <a:gd name="connsiteY188" fmla="*/ 495993 h 6858000"/>
              <a:gd name="connsiteX189" fmla="*/ 5474942 w 7030720"/>
              <a:gd name="connsiteY189" fmla="*/ 513462 h 6858000"/>
              <a:gd name="connsiteX190" fmla="*/ 5474942 w 7030720"/>
              <a:gd name="connsiteY190" fmla="*/ 561866 h 6858000"/>
              <a:gd name="connsiteX191" fmla="*/ 5492582 w 7030720"/>
              <a:gd name="connsiteY191" fmla="*/ 561866 h 6858000"/>
              <a:gd name="connsiteX192" fmla="*/ 5492582 w 7030720"/>
              <a:gd name="connsiteY192" fmla="*/ 510367 h 6858000"/>
              <a:gd name="connsiteX193" fmla="*/ 5466756 w 7030720"/>
              <a:gd name="connsiteY193" fmla="*/ 480518 h 6858000"/>
              <a:gd name="connsiteX194" fmla="*/ 5376895 w 7030720"/>
              <a:gd name="connsiteY194" fmla="*/ 480518 h 6858000"/>
              <a:gd name="connsiteX195" fmla="*/ 5337753 w 7030720"/>
              <a:gd name="connsiteY195" fmla="*/ 522273 h 6858000"/>
              <a:gd name="connsiteX196" fmla="*/ 5378277 w 7030720"/>
              <a:gd name="connsiteY196" fmla="*/ 564027 h 6858000"/>
              <a:gd name="connsiteX197" fmla="*/ 5412776 w 7030720"/>
              <a:gd name="connsiteY197" fmla="*/ 546239 h 6858000"/>
              <a:gd name="connsiteX198" fmla="*/ 5400713 w 7030720"/>
              <a:gd name="connsiteY198" fmla="*/ 536033 h 6858000"/>
              <a:gd name="connsiteX199" fmla="*/ 5378290 w 7030720"/>
              <a:gd name="connsiteY199" fmla="*/ 547939 h 6858000"/>
              <a:gd name="connsiteX200" fmla="*/ 5355866 w 7030720"/>
              <a:gd name="connsiteY200" fmla="*/ 527989 h 6858000"/>
              <a:gd name="connsiteX201" fmla="*/ 5415103 w 7030720"/>
              <a:gd name="connsiteY201" fmla="*/ 527989 h 6858000"/>
              <a:gd name="connsiteX202" fmla="*/ 5415564 w 7030720"/>
              <a:gd name="connsiteY202" fmla="*/ 521493 h 6858000"/>
              <a:gd name="connsiteX203" fmla="*/ 5376895 w 7030720"/>
              <a:gd name="connsiteY203" fmla="*/ 480518 h 6858000"/>
              <a:gd name="connsiteX204" fmla="*/ 5256553 w 7030720"/>
              <a:gd name="connsiteY204" fmla="*/ 480518 h 6858000"/>
              <a:gd name="connsiteX205" fmla="*/ 5234129 w 7030720"/>
              <a:gd name="connsiteY205" fmla="*/ 493205 h 6858000"/>
              <a:gd name="connsiteX206" fmla="*/ 5234129 w 7030720"/>
              <a:gd name="connsiteY206" fmla="*/ 482693 h 6858000"/>
              <a:gd name="connsiteX207" fmla="*/ 5216490 w 7030720"/>
              <a:gd name="connsiteY207" fmla="*/ 482693 h 6858000"/>
              <a:gd name="connsiteX208" fmla="*/ 5216490 w 7030720"/>
              <a:gd name="connsiteY208" fmla="*/ 561866 h 6858000"/>
              <a:gd name="connsiteX209" fmla="*/ 5234116 w 7030720"/>
              <a:gd name="connsiteY209" fmla="*/ 561866 h 6858000"/>
              <a:gd name="connsiteX210" fmla="*/ 5234116 w 7030720"/>
              <a:gd name="connsiteY210" fmla="*/ 514856 h 6858000"/>
              <a:gd name="connsiteX211" fmla="*/ 5249274 w 7030720"/>
              <a:gd name="connsiteY211" fmla="*/ 495993 h 6858000"/>
              <a:gd name="connsiteX212" fmla="*/ 5263511 w 7030720"/>
              <a:gd name="connsiteY212" fmla="*/ 513462 h 6858000"/>
              <a:gd name="connsiteX213" fmla="*/ 5263511 w 7030720"/>
              <a:gd name="connsiteY213" fmla="*/ 561866 h 6858000"/>
              <a:gd name="connsiteX214" fmla="*/ 5281138 w 7030720"/>
              <a:gd name="connsiteY214" fmla="*/ 561866 h 6858000"/>
              <a:gd name="connsiteX215" fmla="*/ 5281138 w 7030720"/>
              <a:gd name="connsiteY215" fmla="*/ 513155 h 6858000"/>
              <a:gd name="connsiteX216" fmla="*/ 5296296 w 7030720"/>
              <a:gd name="connsiteY216" fmla="*/ 495993 h 6858000"/>
              <a:gd name="connsiteX217" fmla="*/ 5310533 w 7030720"/>
              <a:gd name="connsiteY217" fmla="*/ 513462 h 6858000"/>
              <a:gd name="connsiteX218" fmla="*/ 5310533 w 7030720"/>
              <a:gd name="connsiteY218" fmla="*/ 561866 h 6858000"/>
              <a:gd name="connsiteX219" fmla="*/ 5328172 w 7030720"/>
              <a:gd name="connsiteY219" fmla="*/ 561866 h 6858000"/>
              <a:gd name="connsiteX220" fmla="*/ 5328172 w 7030720"/>
              <a:gd name="connsiteY220" fmla="*/ 510367 h 6858000"/>
              <a:gd name="connsiteX221" fmla="*/ 5302026 w 7030720"/>
              <a:gd name="connsiteY221" fmla="*/ 480518 h 6858000"/>
              <a:gd name="connsiteX222" fmla="*/ 5278209 w 7030720"/>
              <a:gd name="connsiteY222" fmla="*/ 494125 h 6858000"/>
              <a:gd name="connsiteX223" fmla="*/ 5256553 w 7030720"/>
              <a:gd name="connsiteY223" fmla="*/ 480518 h 6858000"/>
              <a:gd name="connsiteX224" fmla="*/ 4993111 w 7030720"/>
              <a:gd name="connsiteY224" fmla="*/ 471861 h 6858000"/>
              <a:gd name="connsiteX225" fmla="*/ 5023120 w 7030720"/>
              <a:gd name="connsiteY225" fmla="*/ 471861 h 6858000"/>
              <a:gd name="connsiteX226" fmla="*/ 5038278 w 7030720"/>
              <a:gd name="connsiteY226" fmla="*/ 484381 h 6858000"/>
              <a:gd name="connsiteX227" fmla="*/ 5023120 w 7030720"/>
              <a:gd name="connsiteY227" fmla="*/ 496913 h 6858000"/>
              <a:gd name="connsiteX228" fmla="*/ 4993111 w 7030720"/>
              <a:gd name="connsiteY228" fmla="*/ 496913 h 6858000"/>
              <a:gd name="connsiteX229" fmla="*/ 4728340 w 7030720"/>
              <a:gd name="connsiteY229" fmla="*/ 462794 h 6858000"/>
              <a:gd name="connsiteX230" fmla="*/ 4716648 w 7030720"/>
              <a:gd name="connsiteY230" fmla="*/ 494561 h 6858000"/>
              <a:gd name="connsiteX231" fmla="*/ 4727457 w 7030720"/>
              <a:gd name="connsiteY231" fmla="*/ 566535 h 6858000"/>
              <a:gd name="connsiteX232" fmla="*/ 4729235 w 7030720"/>
              <a:gd name="connsiteY232" fmla="*/ 566535 h 6858000"/>
              <a:gd name="connsiteX233" fmla="*/ 4740044 w 7030720"/>
              <a:gd name="connsiteY233" fmla="*/ 494561 h 6858000"/>
              <a:gd name="connsiteX234" fmla="*/ 4728340 w 7030720"/>
              <a:gd name="connsiteY234" fmla="*/ 462794 h 6858000"/>
              <a:gd name="connsiteX235" fmla="*/ 4973003 w 7030720"/>
              <a:gd name="connsiteY235" fmla="*/ 453624 h 6858000"/>
              <a:gd name="connsiteX236" fmla="*/ 4973003 w 7030720"/>
              <a:gd name="connsiteY236" fmla="*/ 561866 h 6858000"/>
              <a:gd name="connsiteX237" fmla="*/ 5026369 w 7030720"/>
              <a:gd name="connsiteY237" fmla="*/ 561866 h 6858000"/>
              <a:gd name="connsiteX238" fmla="*/ 5061942 w 7030720"/>
              <a:gd name="connsiteY238" fmla="*/ 531404 h 6858000"/>
              <a:gd name="connsiteX239" fmla="*/ 5043075 w 7030720"/>
              <a:gd name="connsiteY239" fmla="*/ 505584 h 6858000"/>
              <a:gd name="connsiteX240" fmla="*/ 5059320 w 7030720"/>
              <a:gd name="connsiteY240" fmla="*/ 481772 h 6858000"/>
              <a:gd name="connsiteX241" fmla="*/ 5025909 w 7030720"/>
              <a:gd name="connsiteY241" fmla="*/ 453624 h 6858000"/>
              <a:gd name="connsiteX242" fmla="*/ 5514391 w 7030720"/>
              <a:gd name="connsiteY242" fmla="*/ 450670 h 6858000"/>
              <a:gd name="connsiteX243" fmla="*/ 5503403 w 7030720"/>
              <a:gd name="connsiteY243" fmla="*/ 461655 h 6858000"/>
              <a:gd name="connsiteX244" fmla="*/ 5514391 w 7030720"/>
              <a:gd name="connsiteY244" fmla="*/ 472641 h 6858000"/>
              <a:gd name="connsiteX245" fmla="*/ 5525379 w 7030720"/>
              <a:gd name="connsiteY245" fmla="*/ 461655 h 6858000"/>
              <a:gd name="connsiteX246" fmla="*/ 5514391 w 7030720"/>
              <a:gd name="connsiteY246" fmla="*/ 450670 h 6858000"/>
              <a:gd name="connsiteX247" fmla="*/ 4867038 w 7030720"/>
              <a:gd name="connsiteY247" fmla="*/ 447346 h 6858000"/>
              <a:gd name="connsiteX248" fmla="*/ 4819863 w 7030720"/>
              <a:gd name="connsiteY248" fmla="*/ 475417 h 6858000"/>
              <a:gd name="connsiteX249" fmla="*/ 4743421 w 7030720"/>
              <a:gd name="connsiteY249" fmla="*/ 569476 h 6858000"/>
              <a:gd name="connsiteX250" fmla="*/ 4744879 w 7030720"/>
              <a:gd name="connsiteY250" fmla="*/ 570934 h 6858000"/>
              <a:gd name="connsiteX251" fmla="*/ 4838961 w 7030720"/>
              <a:gd name="connsiteY251" fmla="*/ 494510 h 6858000"/>
              <a:gd name="connsiteX252" fmla="*/ 4867038 w 7030720"/>
              <a:gd name="connsiteY252" fmla="*/ 447346 h 6858000"/>
              <a:gd name="connsiteX253" fmla="*/ 4588234 w 7030720"/>
              <a:gd name="connsiteY253" fmla="*/ 447282 h 6858000"/>
              <a:gd name="connsiteX254" fmla="*/ 4616311 w 7030720"/>
              <a:gd name="connsiteY254" fmla="*/ 494446 h 6858000"/>
              <a:gd name="connsiteX255" fmla="*/ 4710393 w 7030720"/>
              <a:gd name="connsiteY255" fmla="*/ 570870 h 6858000"/>
              <a:gd name="connsiteX256" fmla="*/ 4710393 w 7030720"/>
              <a:gd name="connsiteY256" fmla="*/ 570883 h 6858000"/>
              <a:gd name="connsiteX257" fmla="*/ 4711851 w 7030720"/>
              <a:gd name="connsiteY257" fmla="*/ 569425 h 6858000"/>
              <a:gd name="connsiteX258" fmla="*/ 4635409 w 7030720"/>
              <a:gd name="connsiteY258" fmla="*/ 475365 h 6858000"/>
              <a:gd name="connsiteX259" fmla="*/ 4588234 w 7030720"/>
              <a:gd name="connsiteY259" fmla="*/ 447282 h 6858000"/>
              <a:gd name="connsiteX260" fmla="*/ 0 w 7030720"/>
              <a:gd name="connsiteY260" fmla="*/ 0 h 6858000"/>
              <a:gd name="connsiteX261" fmla="*/ 6096000 w 7030720"/>
              <a:gd name="connsiteY261" fmla="*/ 0 h 6858000"/>
              <a:gd name="connsiteX262" fmla="*/ 6096000 w 7030720"/>
              <a:gd name="connsiteY262" fmla="*/ 441325 h 6858000"/>
              <a:gd name="connsiteX263" fmla="*/ 7030720 w 7030720"/>
              <a:gd name="connsiteY263" fmla="*/ 441325 h 6858000"/>
              <a:gd name="connsiteX264" fmla="*/ 7030720 w 7030720"/>
              <a:gd name="connsiteY264" fmla="*/ 1376363 h 6858000"/>
              <a:gd name="connsiteX265" fmla="*/ 6096000 w 7030720"/>
              <a:gd name="connsiteY265" fmla="*/ 1376363 h 6858000"/>
              <a:gd name="connsiteX266" fmla="*/ 6096000 w 7030720"/>
              <a:gd name="connsiteY266" fmla="*/ 6858000 h 6858000"/>
              <a:gd name="connsiteX267" fmla="*/ 0 w 7030720"/>
              <a:gd name="connsiteY26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7030720" h="6858000">
                <a:moveTo>
                  <a:pt x="5346401" y="652256"/>
                </a:moveTo>
                <a:cubicBezTo>
                  <a:pt x="5359704" y="652256"/>
                  <a:pt x="5369451" y="662768"/>
                  <a:pt x="5369451" y="677002"/>
                </a:cubicBezTo>
                <a:cubicBezTo>
                  <a:pt x="5369451" y="691236"/>
                  <a:pt x="5359704" y="701748"/>
                  <a:pt x="5346401" y="701748"/>
                </a:cubicBezTo>
                <a:cubicBezTo>
                  <a:pt x="5333098" y="701748"/>
                  <a:pt x="5323350" y="691236"/>
                  <a:pt x="5323350" y="677002"/>
                </a:cubicBezTo>
                <a:cubicBezTo>
                  <a:pt x="5323350" y="662768"/>
                  <a:pt x="5333098" y="652256"/>
                  <a:pt x="5346401" y="652256"/>
                </a:cubicBezTo>
                <a:close/>
                <a:moveTo>
                  <a:pt x="5121193" y="652256"/>
                </a:moveTo>
                <a:cubicBezTo>
                  <a:pt x="5134496" y="652256"/>
                  <a:pt x="5144243" y="662768"/>
                  <a:pt x="5144243" y="677002"/>
                </a:cubicBezTo>
                <a:cubicBezTo>
                  <a:pt x="5144243" y="691236"/>
                  <a:pt x="5134496" y="701748"/>
                  <a:pt x="5121193" y="701748"/>
                </a:cubicBezTo>
                <a:cubicBezTo>
                  <a:pt x="5107890" y="701748"/>
                  <a:pt x="5098143" y="691236"/>
                  <a:pt x="5098143" y="677002"/>
                </a:cubicBezTo>
                <a:cubicBezTo>
                  <a:pt x="5098143" y="662768"/>
                  <a:pt x="5107890" y="652256"/>
                  <a:pt x="5121193" y="652256"/>
                </a:cubicBezTo>
                <a:close/>
                <a:moveTo>
                  <a:pt x="5436428" y="651335"/>
                </a:moveTo>
                <a:cubicBezTo>
                  <a:pt x="5446328" y="651335"/>
                  <a:pt x="5454374" y="657218"/>
                  <a:pt x="5456689" y="668498"/>
                </a:cubicBezTo>
                <a:lnTo>
                  <a:pt x="5415859" y="668498"/>
                </a:lnTo>
                <a:cubicBezTo>
                  <a:pt x="5418328" y="657832"/>
                  <a:pt x="5425913" y="651335"/>
                  <a:pt x="5436428" y="651335"/>
                </a:cubicBezTo>
                <a:close/>
                <a:moveTo>
                  <a:pt x="5524280" y="636015"/>
                </a:moveTo>
                <a:cubicBezTo>
                  <a:pt x="5512678" y="636015"/>
                  <a:pt x="5505105" y="642511"/>
                  <a:pt x="5502624" y="651783"/>
                </a:cubicBezTo>
                <a:lnTo>
                  <a:pt x="5502624" y="637396"/>
                </a:lnTo>
                <a:lnTo>
                  <a:pt x="5484997" y="637396"/>
                </a:lnTo>
                <a:lnTo>
                  <a:pt x="5484997" y="716570"/>
                </a:lnTo>
                <a:lnTo>
                  <a:pt x="5484997" y="716595"/>
                </a:lnTo>
                <a:lnTo>
                  <a:pt x="5502624" y="716595"/>
                </a:lnTo>
                <a:lnTo>
                  <a:pt x="5502624" y="673447"/>
                </a:lnTo>
                <a:cubicBezTo>
                  <a:pt x="5502624" y="660300"/>
                  <a:pt x="5508188" y="654264"/>
                  <a:pt x="5522118" y="654264"/>
                </a:cubicBezTo>
                <a:lnTo>
                  <a:pt x="5525981" y="654264"/>
                </a:lnTo>
                <a:lnTo>
                  <a:pt x="5525981" y="636015"/>
                </a:lnTo>
                <a:close/>
                <a:moveTo>
                  <a:pt x="5342845" y="635260"/>
                </a:moveTo>
                <a:cubicBezTo>
                  <a:pt x="5322122" y="635260"/>
                  <a:pt x="5305110" y="652729"/>
                  <a:pt x="5305110" y="677015"/>
                </a:cubicBezTo>
                <a:cubicBezTo>
                  <a:pt x="5305110" y="701300"/>
                  <a:pt x="5322122" y="718769"/>
                  <a:pt x="5342845" y="718769"/>
                </a:cubicBezTo>
                <a:cubicBezTo>
                  <a:pt x="5355061" y="718769"/>
                  <a:pt x="5364194" y="713513"/>
                  <a:pt x="5369451" y="703461"/>
                </a:cubicBezTo>
                <a:lnTo>
                  <a:pt x="5369451" y="716608"/>
                </a:lnTo>
                <a:lnTo>
                  <a:pt x="5387091" y="716608"/>
                </a:lnTo>
                <a:lnTo>
                  <a:pt x="5387091" y="637434"/>
                </a:lnTo>
                <a:lnTo>
                  <a:pt x="5369451" y="637434"/>
                </a:lnTo>
                <a:lnTo>
                  <a:pt x="5369451" y="650568"/>
                </a:lnTo>
                <a:cubicBezTo>
                  <a:pt x="5364194" y="640516"/>
                  <a:pt x="5355061" y="635260"/>
                  <a:pt x="5342845" y="635260"/>
                </a:cubicBezTo>
                <a:close/>
                <a:moveTo>
                  <a:pt x="5121193" y="635248"/>
                </a:moveTo>
                <a:cubicBezTo>
                  <a:pt x="5097682" y="635248"/>
                  <a:pt x="5079889" y="652717"/>
                  <a:pt x="5079889" y="677002"/>
                </a:cubicBezTo>
                <a:cubicBezTo>
                  <a:pt x="5079889" y="701287"/>
                  <a:pt x="5097682" y="718756"/>
                  <a:pt x="5121193" y="718756"/>
                </a:cubicBezTo>
                <a:cubicBezTo>
                  <a:pt x="5144704" y="718756"/>
                  <a:pt x="5162497" y="701287"/>
                  <a:pt x="5162497" y="677002"/>
                </a:cubicBezTo>
                <a:cubicBezTo>
                  <a:pt x="5162497" y="652717"/>
                  <a:pt x="5144704" y="635248"/>
                  <a:pt x="5121193" y="635248"/>
                </a:cubicBezTo>
                <a:close/>
                <a:moveTo>
                  <a:pt x="5436440" y="635235"/>
                </a:moveTo>
                <a:cubicBezTo>
                  <a:pt x="5413237" y="635235"/>
                  <a:pt x="5397311" y="652870"/>
                  <a:pt x="5397311" y="676989"/>
                </a:cubicBezTo>
                <a:lnTo>
                  <a:pt x="5397298" y="677002"/>
                </a:lnTo>
                <a:cubicBezTo>
                  <a:pt x="5397298" y="701121"/>
                  <a:pt x="5414464" y="718756"/>
                  <a:pt x="5437822" y="718756"/>
                </a:cubicBezTo>
                <a:cubicBezTo>
                  <a:pt x="5452212" y="718756"/>
                  <a:pt x="5465822" y="711646"/>
                  <a:pt x="5472321" y="700968"/>
                </a:cubicBezTo>
                <a:lnTo>
                  <a:pt x="5460258" y="690762"/>
                </a:lnTo>
                <a:cubicBezTo>
                  <a:pt x="5455768" y="698193"/>
                  <a:pt x="5447415" y="702669"/>
                  <a:pt x="5437835" y="702669"/>
                </a:cubicBezTo>
                <a:cubicBezTo>
                  <a:pt x="5426233" y="702669"/>
                  <a:pt x="5417573" y="694778"/>
                  <a:pt x="5415411" y="682718"/>
                </a:cubicBezTo>
                <a:lnTo>
                  <a:pt x="5474649" y="682718"/>
                </a:lnTo>
                <a:cubicBezTo>
                  <a:pt x="5474956" y="680711"/>
                  <a:pt x="5475109" y="678383"/>
                  <a:pt x="5475109" y="676222"/>
                </a:cubicBezTo>
                <a:cubicBezTo>
                  <a:pt x="5475109" y="653484"/>
                  <a:pt x="5459644" y="635235"/>
                  <a:pt x="5436440" y="635235"/>
                </a:cubicBezTo>
                <a:close/>
                <a:moveTo>
                  <a:pt x="5197290" y="614517"/>
                </a:moveTo>
                <a:lnTo>
                  <a:pt x="5179650" y="619927"/>
                </a:lnTo>
                <a:lnTo>
                  <a:pt x="5179650" y="637396"/>
                </a:lnTo>
                <a:lnTo>
                  <a:pt x="5164339" y="637396"/>
                </a:lnTo>
                <a:lnTo>
                  <a:pt x="5164339" y="652551"/>
                </a:lnTo>
                <a:lnTo>
                  <a:pt x="5179650" y="652551"/>
                </a:lnTo>
                <a:lnTo>
                  <a:pt x="5179650" y="691363"/>
                </a:lnTo>
                <a:cubicBezTo>
                  <a:pt x="5179650" y="708526"/>
                  <a:pt x="5189090" y="718271"/>
                  <a:pt x="5205169" y="718271"/>
                </a:cubicBezTo>
                <a:cubicBezTo>
                  <a:pt x="5209659" y="718271"/>
                  <a:pt x="5213676" y="717810"/>
                  <a:pt x="5216618" y="716877"/>
                </a:cubicBezTo>
                <a:lnTo>
                  <a:pt x="5216631" y="716902"/>
                </a:lnTo>
                <a:lnTo>
                  <a:pt x="5216631" y="702055"/>
                </a:lnTo>
                <a:cubicBezTo>
                  <a:pt x="5214622" y="702362"/>
                  <a:pt x="5211834" y="702515"/>
                  <a:pt x="5209979" y="702515"/>
                </a:cubicBezTo>
                <a:cubicBezTo>
                  <a:pt x="5201319" y="702515"/>
                  <a:pt x="5197290" y="698026"/>
                  <a:pt x="5197290" y="689675"/>
                </a:cubicBezTo>
                <a:lnTo>
                  <a:pt x="5197290" y="652563"/>
                </a:lnTo>
                <a:lnTo>
                  <a:pt x="5216631" y="652563"/>
                </a:lnTo>
                <a:lnTo>
                  <a:pt x="5216631" y="637409"/>
                </a:lnTo>
                <a:lnTo>
                  <a:pt x="5197290" y="637409"/>
                </a:lnTo>
                <a:close/>
                <a:moveTo>
                  <a:pt x="5228399" y="608341"/>
                </a:moveTo>
                <a:lnTo>
                  <a:pt x="5228399" y="716595"/>
                </a:lnTo>
                <a:lnTo>
                  <a:pt x="5246013" y="716595"/>
                </a:lnTo>
                <a:lnTo>
                  <a:pt x="5246013" y="669585"/>
                </a:lnTo>
                <a:cubicBezTo>
                  <a:pt x="5246013" y="657372"/>
                  <a:pt x="5252511" y="650722"/>
                  <a:pt x="5262411" y="650722"/>
                </a:cubicBezTo>
                <a:cubicBezTo>
                  <a:pt x="5272312" y="650722"/>
                  <a:pt x="5277876" y="657372"/>
                  <a:pt x="5277876" y="668191"/>
                </a:cubicBezTo>
                <a:lnTo>
                  <a:pt x="5277876" y="716595"/>
                </a:lnTo>
                <a:lnTo>
                  <a:pt x="5295516" y="716595"/>
                </a:lnTo>
                <a:lnTo>
                  <a:pt x="5295516" y="665096"/>
                </a:lnTo>
                <a:cubicBezTo>
                  <a:pt x="5295516" y="644685"/>
                  <a:pt x="5284528" y="635248"/>
                  <a:pt x="5269690" y="635248"/>
                </a:cubicBezTo>
                <a:cubicBezTo>
                  <a:pt x="5257474" y="635248"/>
                  <a:pt x="5249428" y="641284"/>
                  <a:pt x="5246026" y="647934"/>
                </a:cubicBezTo>
                <a:lnTo>
                  <a:pt x="5246026" y="608341"/>
                </a:lnTo>
                <a:close/>
                <a:moveTo>
                  <a:pt x="5020652" y="606486"/>
                </a:moveTo>
                <a:cubicBezTo>
                  <a:pt x="4989555" y="606486"/>
                  <a:pt x="4966198" y="629992"/>
                  <a:pt x="4966198" y="662628"/>
                </a:cubicBezTo>
                <a:cubicBezTo>
                  <a:pt x="4966198" y="695264"/>
                  <a:pt x="4989555" y="718769"/>
                  <a:pt x="5018324" y="718769"/>
                </a:cubicBezTo>
                <a:cubicBezTo>
                  <a:pt x="5031627" y="718769"/>
                  <a:pt x="5044150" y="712580"/>
                  <a:pt x="5051428" y="702681"/>
                </a:cubicBezTo>
                <a:lnTo>
                  <a:pt x="5051428" y="716595"/>
                </a:lnTo>
                <a:lnTo>
                  <a:pt x="5069375" y="716595"/>
                </a:lnTo>
                <a:lnTo>
                  <a:pt x="5069375" y="659686"/>
                </a:lnTo>
                <a:lnTo>
                  <a:pt x="5022506" y="659686"/>
                </a:lnTo>
                <a:lnTo>
                  <a:pt x="5022506" y="677322"/>
                </a:lnTo>
                <a:lnTo>
                  <a:pt x="5049880" y="677322"/>
                </a:lnTo>
                <a:cubicBezTo>
                  <a:pt x="5047245" y="690622"/>
                  <a:pt x="5035490" y="699906"/>
                  <a:pt x="5020639" y="699906"/>
                </a:cubicBezTo>
                <a:cubicBezTo>
                  <a:pt x="5001144" y="699906"/>
                  <a:pt x="4987227" y="684138"/>
                  <a:pt x="4987227" y="662640"/>
                </a:cubicBezTo>
                <a:cubicBezTo>
                  <a:pt x="4987227" y="641143"/>
                  <a:pt x="5001144" y="625375"/>
                  <a:pt x="5020639" y="625375"/>
                </a:cubicBezTo>
                <a:cubicBezTo>
                  <a:pt x="5034556" y="625375"/>
                  <a:pt x="5044610" y="632332"/>
                  <a:pt x="5050034" y="642230"/>
                </a:cubicBezTo>
                <a:lnTo>
                  <a:pt x="5066739" y="631091"/>
                </a:lnTo>
                <a:cubicBezTo>
                  <a:pt x="5058540" y="615630"/>
                  <a:pt x="5041220" y="606499"/>
                  <a:pt x="5020639" y="606499"/>
                </a:cubicBezTo>
                <a:close/>
                <a:moveTo>
                  <a:pt x="4744738" y="601537"/>
                </a:moveTo>
                <a:lnTo>
                  <a:pt x="4744746" y="601542"/>
                </a:lnTo>
                <a:lnTo>
                  <a:pt x="4743293" y="602995"/>
                </a:lnTo>
                <a:cubicBezTo>
                  <a:pt x="4761035" y="630631"/>
                  <a:pt x="4784546" y="661873"/>
                  <a:pt x="4819735" y="697054"/>
                </a:cubicBezTo>
                <a:cubicBezTo>
                  <a:pt x="4845357" y="722670"/>
                  <a:pt x="4859159" y="732888"/>
                  <a:pt x="4866910" y="725125"/>
                </a:cubicBezTo>
                <a:cubicBezTo>
                  <a:pt x="4874662" y="717376"/>
                  <a:pt x="4864442" y="703577"/>
                  <a:pt x="4838820" y="677961"/>
                </a:cubicBezTo>
                <a:cubicBezTo>
                  <a:pt x="4821226" y="660371"/>
                  <a:pt x="4804616" y="645696"/>
                  <a:pt x="4788949" y="633203"/>
                </a:cubicBezTo>
                <a:lnTo>
                  <a:pt x="4744746" y="601542"/>
                </a:lnTo>
                <a:lnTo>
                  <a:pt x="4744751" y="601537"/>
                </a:lnTo>
                <a:close/>
                <a:moveTo>
                  <a:pt x="4640551" y="588557"/>
                </a:moveTo>
                <a:cubicBezTo>
                  <a:pt x="4618550" y="588557"/>
                  <a:pt x="4608227" y="590756"/>
                  <a:pt x="4608227" y="600258"/>
                </a:cubicBezTo>
                <a:cubicBezTo>
                  <a:pt x="4608227" y="609760"/>
                  <a:pt x="4618537" y="611960"/>
                  <a:pt x="4640551" y="611960"/>
                </a:cubicBezTo>
                <a:cubicBezTo>
                  <a:pt x="4665495" y="611960"/>
                  <a:pt x="4685872" y="608724"/>
                  <a:pt x="4703192" y="604184"/>
                </a:cubicBezTo>
                <a:cubicBezTo>
                  <a:pt x="4677327" y="621794"/>
                  <a:pt x="4648597" y="646783"/>
                  <a:pt x="4616030" y="678997"/>
                </a:cubicBezTo>
                <a:cubicBezTo>
                  <a:pt x="4590472" y="704280"/>
                  <a:pt x="4580214" y="717823"/>
                  <a:pt x="4587633" y="725164"/>
                </a:cubicBezTo>
                <a:cubicBezTo>
                  <a:pt x="4595052" y="732504"/>
                  <a:pt x="4608739" y="722350"/>
                  <a:pt x="4634296" y="697067"/>
                </a:cubicBezTo>
                <a:cubicBezTo>
                  <a:pt x="4666864" y="664840"/>
                  <a:pt x="4692114" y="636424"/>
                  <a:pt x="4709907" y="610834"/>
                </a:cubicBezTo>
                <a:cubicBezTo>
                  <a:pt x="4705366" y="628150"/>
                  <a:pt x="4702117" y="648535"/>
                  <a:pt x="4702117" y="673511"/>
                </a:cubicBezTo>
                <a:cubicBezTo>
                  <a:pt x="4702117" y="695507"/>
                  <a:pt x="4704317" y="705815"/>
                  <a:pt x="4713821" y="705815"/>
                </a:cubicBezTo>
                <a:cubicBezTo>
                  <a:pt x="4723325" y="705815"/>
                  <a:pt x="4725526" y="695507"/>
                  <a:pt x="4725526" y="673511"/>
                </a:cubicBezTo>
                <a:cubicBezTo>
                  <a:pt x="4725526" y="643291"/>
                  <a:pt x="4720793" y="619773"/>
                  <a:pt x="4714717" y="600297"/>
                </a:cubicBezTo>
                <a:cubicBezTo>
                  <a:pt x="4714640" y="600028"/>
                  <a:pt x="4714499" y="599836"/>
                  <a:pt x="4714333" y="599708"/>
                </a:cubicBezTo>
                <a:lnTo>
                  <a:pt x="4714320" y="599695"/>
                </a:lnTo>
                <a:cubicBezTo>
                  <a:pt x="4714192" y="599555"/>
                  <a:pt x="4714013" y="599440"/>
                  <a:pt x="4713783" y="599363"/>
                </a:cubicBezTo>
                <a:cubicBezTo>
                  <a:pt x="4694289" y="593301"/>
                  <a:pt x="4670778" y="588557"/>
                  <a:pt x="4640551" y="588557"/>
                </a:cubicBezTo>
                <a:close/>
                <a:moveTo>
                  <a:pt x="4827410" y="575551"/>
                </a:moveTo>
                <a:cubicBezTo>
                  <a:pt x="4794549" y="575551"/>
                  <a:pt x="4768978" y="580295"/>
                  <a:pt x="4747796" y="586357"/>
                </a:cubicBezTo>
                <a:cubicBezTo>
                  <a:pt x="4746683" y="586677"/>
                  <a:pt x="4746683" y="587828"/>
                  <a:pt x="4747796" y="588147"/>
                </a:cubicBezTo>
                <a:cubicBezTo>
                  <a:pt x="4768978" y="594209"/>
                  <a:pt x="4794562" y="598941"/>
                  <a:pt x="4827410" y="598941"/>
                </a:cubicBezTo>
                <a:cubicBezTo>
                  <a:pt x="4851330" y="598941"/>
                  <a:pt x="4862549" y="596741"/>
                  <a:pt x="4862549" y="587252"/>
                </a:cubicBezTo>
                <a:cubicBezTo>
                  <a:pt x="4862549" y="577763"/>
                  <a:pt x="4851330" y="575551"/>
                  <a:pt x="4827410" y="575551"/>
                </a:cubicBezTo>
                <a:close/>
                <a:moveTo>
                  <a:pt x="4993111" y="515163"/>
                </a:moveTo>
                <a:lnTo>
                  <a:pt x="5024054" y="515163"/>
                </a:lnTo>
                <a:cubicBezTo>
                  <a:pt x="5034722" y="515163"/>
                  <a:pt x="5040913" y="520419"/>
                  <a:pt x="5040913" y="529396"/>
                </a:cubicBezTo>
                <a:cubicBezTo>
                  <a:pt x="5040913" y="538374"/>
                  <a:pt x="5034722" y="543630"/>
                  <a:pt x="5024054" y="543630"/>
                </a:cubicBezTo>
                <a:lnTo>
                  <a:pt x="5024054" y="543617"/>
                </a:lnTo>
                <a:lnTo>
                  <a:pt x="4993111" y="543617"/>
                </a:lnTo>
                <a:close/>
                <a:moveTo>
                  <a:pt x="5574716" y="497527"/>
                </a:moveTo>
                <a:cubicBezTo>
                  <a:pt x="5588019" y="497527"/>
                  <a:pt x="5597766" y="508039"/>
                  <a:pt x="5597766" y="522273"/>
                </a:cubicBezTo>
                <a:cubicBezTo>
                  <a:pt x="5597766" y="536507"/>
                  <a:pt x="5588019" y="547019"/>
                  <a:pt x="5574716" y="547019"/>
                </a:cubicBezTo>
                <a:cubicBezTo>
                  <a:pt x="5561413" y="547019"/>
                  <a:pt x="5551666" y="536507"/>
                  <a:pt x="5551666" y="522273"/>
                </a:cubicBezTo>
                <a:cubicBezTo>
                  <a:pt x="5551666" y="508039"/>
                  <a:pt x="5561413" y="497527"/>
                  <a:pt x="5574716" y="497527"/>
                </a:cubicBezTo>
                <a:close/>
                <a:moveTo>
                  <a:pt x="5111919" y="497527"/>
                </a:moveTo>
                <a:cubicBezTo>
                  <a:pt x="5125222" y="497527"/>
                  <a:pt x="5134969" y="508039"/>
                  <a:pt x="5134969" y="522273"/>
                </a:cubicBezTo>
                <a:cubicBezTo>
                  <a:pt x="5134969" y="536507"/>
                  <a:pt x="5125222" y="547019"/>
                  <a:pt x="5111919" y="547019"/>
                </a:cubicBezTo>
                <a:cubicBezTo>
                  <a:pt x="5098616" y="547019"/>
                  <a:pt x="5088869" y="536507"/>
                  <a:pt x="5088869" y="522273"/>
                </a:cubicBezTo>
                <a:cubicBezTo>
                  <a:pt x="5088869" y="508039"/>
                  <a:pt x="5098616" y="497527"/>
                  <a:pt x="5111919" y="497527"/>
                </a:cubicBezTo>
                <a:close/>
                <a:moveTo>
                  <a:pt x="5376882" y="496606"/>
                </a:moveTo>
                <a:cubicBezTo>
                  <a:pt x="5386783" y="496606"/>
                  <a:pt x="5394829" y="502489"/>
                  <a:pt x="5397144" y="513769"/>
                </a:cubicBezTo>
                <a:lnTo>
                  <a:pt x="5356314" y="513769"/>
                </a:lnTo>
                <a:cubicBezTo>
                  <a:pt x="5358782" y="503103"/>
                  <a:pt x="5366368" y="496606"/>
                  <a:pt x="5376882" y="496606"/>
                </a:cubicBezTo>
                <a:close/>
                <a:moveTo>
                  <a:pt x="5505578" y="482693"/>
                </a:moveTo>
                <a:lnTo>
                  <a:pt x="5505578" y="561866"/>
                </a:lnTo>
                <a:lnTo>
                  <a:pt x="5523217" y="561866"/>
                </a:lnTo>
                <a:lnTo>
                  <a:pt x="5523217" y="482693"/>
                </a:lnTo>
                <a:close/>
                <a:moveTo>
                  <a:pt x="5205502" y="481299"/>
                </a:moveTo>
                <a:cubicBezTo>
                  <a:pt x="5193900" y="481299"/>
                  <a:pt x="5186327" y="487795"/>
                  <a:pt x="5183846" y="497080"/>
                </a:cubicBezTo>
                <a:lnTo>
                  <a:pt x="5183846" y="482693"/>
                </a:lnTo>
                <a:lnTo>
                  <a:pt x="5166206" y="482693"/>
                </a:lnTo>
                <a:lnTo>
                  <a:pt x="5166206" y="561866"/>
                </a:lnTo>
                <a:lnTo>
                  <a:pt x="5183846" y="561866"/>
                </a:lnTo>
                <a:lnTo>
                  <a:pt x="5183846" y="518718"/>
                </a:lnTo>
                <a:cubicBezTo>
                  <a:pt x="5183846" y="505571"/>
                  <a:pt x="5189410" y="499548"/>
                  <a:pt x="5203340" y="499548"/>
                </a:cubicBezTo>
                <a:lnTo>
                  <a:pt x="5207203" y="499548"/>
                </a:lnTo>
                <a:lnTo>
                  <a:pt x="5207203" y="481299"/>
                </a:lnTo>
                <a:close/>
                <a:moveTo>
                  <a:pt x="5571160" y="480531"/>
                </a:moveTo>
                <a:cubicBezTo>
                  <a:pt x="5550438" y="480531"/>
                  <a:pt x="5533412" y="498000"/>
                  <a:pt x="5533412" y="522286"/>
                </a:cubicBezTo>
                <a:cubicBezTo>
                  <a:pt x="5533412" y="546571"/>
                  <a:pt x="5550425" y="564040"/>
                  <a:pt x="5571160" y="564040"/>
                </a:cubicBezTo>
                <a:cubicBezTo>
                  <a:pt x="5583376" y="564040"/>
                  <a:pt x="5592509" y="558784"/>
                  <a:pt x="5597766" y="548732"/>
                </a:cubicBezTo>
                <a:lnTo>
                  <a:pt x="5597766" y="561879"/>
                </a:lnTo>
                <a:lnTo>
                  <a:pt x="5615393" y="561879"/>
                </a:lnTo>
                <a:lnTo>
                  <a:pt x="5615393" y="482705"/>
                </a:lnTo>
                <a:lnTo>
                  <a:pt x="5597766" y="482705"/>
                </a:lnTo>
                <a:lnTo>
                  <a:pt x="5597766" y="495839"/>
                </a:lnTo>
                <a:cubicBezTo>
                  <a:pt x="5592509" y="485787"/>
                  <a:pt x="5583376" y="480531"/>
                  <a:pt x="5571160" y="480531"/>
                </a:cubicBezTo>
                <a:close/>
                <a:moveTo>
                  <a:pt x="5108350" y="480531"/>
                </a:moveTo>
                <a:cubicBezTo>
                  <a:pt x="5087628" y="480531"/>
                  <a:pt x="5070602" y="498000"/>
                  <a:pt x="5070602" y="522286"/>
                </a:cubicBezTo>
                <a:cubicBezTo>
                  <a:pt x="5070602" y="546571"/>
                  <a:pt x="5087615" y="564040"/>
                  <a:pt x="5108350" y="564040"/>
                </a:cubicBezTo>
                <a:cubicBezTo>
                  <a:pt x="5120566" y="564040"/>
                  <a:pt x="5129699" y="558784"/>
                  <a:pt x="5134956" y="548732"/>
                </a:cubicBezTo>
                <a:lnTo>
                  <a:pt x="5134956" y="561879"/>
                </a:lnTo>
                <a:lnTo>
                  <a:pt x="5152583" y="561879"/>
                </a:lnTo>
                <a:lnTo>
                  <a:pt x="5152583" y="482705"/>
                </a:lnTo>
                <a:lnTo>
                  <a:pt x="5134956" y="482705"/>
                </a:lnTo>
                <a:lnTo>
                  <a:pt x="5134956" y="495839"/>
                </a:lnTo>
                <a:cubicBezTo>
                  <a:pt x="5129699" y="485787"/>
                  <a:pt x="5120566" y="480531"/>
                  <a:pt x="5108350" y="480531"/>
                </a:cubicBezTo>
                <a:close/>
                <a:moveTo>
                  <a:pt x="5466756" y="480518"/>
                </a:moveTo>
                <a:cubicBezTo>
                  <a:pt x="5454540" y="480518"/>
                  <a:pt x="5446494" y="486555"/>
                  <a:pt x="5443091" y="493205"/>
                </a:cubicBezTo>
                <a:lnTo>
                  <a:pt x="5443091" y="482693"/>
                </a:lnTo>
                <a:lnTo>
                  <a:pt x="5425465" y="482693"/>
                </a:lnTo>
                <a:lnTo>
                  <a:pt x="5425465" y="561866"/>
                </a:lnTo>
                <a:lnTo>
                  <a:pt x="5443079" y="561866"/>
                </a:lnTo>
                <a:lnTo>
                  <a:pt x="5443079" y="514856"/>
                </a:lnTo>
                <a:cubicBezTo>
                  <a:pt x="5443079" y="502643"/>
                  <a:pt x="5449577" y="495993"/>
                  <a:pt x="5459477" y="495993"/>
                </a:cubicBezTo>
                <a:cubicBezTo>
                  <a:pt x="5469378" y="495993"/>
                  <a:pt x="5474942" y="502643"/>
                  <a:pt x="5474942" y="513462"/>
                </a:cubicBezTo>
                <a:lnTo>
                  <a:pt x="5474942" y="561866"/>
                </a:lnTo>
                <a:lnTo>
                  <a:pt x="5492582" y="561866"/>
                </a:lnTo>
                <a:lnTo>
                  <a:pt x="5492582" y="510367"/>
                </a:lnTo>
                <a:cubicBezTo>
                  <a:pt x="5492582" y="489956"/>
                  <a:pt x="5481594" y="480518"/>
                  <a:pt x="5466756" y="480518"/>
                </a:cubicBezTo>
                <a:close/>
                <a:moveTo>
                  <a:pt x="5376895" y="480518"/>
                </a:moveTo>
                <a:cubicBezTo>
                  <a:pt x="5353691" y="480518"/>
                  <a:pt x="5337753" y="498141"/>
                  <a:pt x="5337753" y="522273"/>
                </a:cubicBezTo>
                <a:cubicBezTo>
                  <a:pt x="5337753" y="546392"/>
                  <a:pt x="5354919" y="564027"/>
                  <a:pt x="5378277" y="564027"/>
                </a:cubicBezTo>
                <a:cubicBezTo>
                  <a:pt x="5392667" y="564027"/>
                  <a:pt x="5406277" y="556917"/>
                  <a:pt x="5412776" y="546239"/>
                </a:cubicBezTo>
                <a:lnTo>
                  <a:pt x="5400713" y="536033"/>
                </a:lnTo>
                <a:cubicBezTo>
                  <a:pt x="5396223" y="543451"/>
                  <a:pt x="5387870" y="547939"/>
                  <a:pt x="5378290" y="547939"/>
                </a:cubicBezTo>
                <a:cubicBezTo>
                  <a:pt x="5366688" y="547939"/>
                  <a:pt x="5358028" y="540049"/>
                  <a:pt x="5355866" y="527989"/>
                </a:cubicBezTo>
                <a:lnTo>
                  <a:pt x="5415103" y="527989"/>
                </a:lnTo>
                <a:cubicBezTo>
                  <a:pt x="5415411" y="525982"/>
                  <a:pt x="5415564" y="523654"/>
                  <a:pt x="5415564" y="521493"/>
                </a:cubicBezTo>
                <a:cubicBezTo>
                  <a:pt x="5415564" y="498755"/>
                  <a:pt x="5400099" y="480518"/>
                  <a:pt x="5376895" y="480518"/>
                </a:cubicBezTo>
                <a:close/>
                <a:moveTo>
                  <a:pt x="5256553" y="480518"/>
                </a:moveTo>
                <a:cubicBezTo>
                  <a:pt x="5245104" y="480518"/>
                  <a:pt x="5237532" y="486555"/>
                  <a:pt x="5234129" y="493205"/>
                </a:cubicBezTo>
                <a:lnTo>
                  <a:pt x="5234129" y="482693"/>
                </a:lnTo>
                <a:lnTo>
                  <a:pt x="5216490" y="482693"/>
                </a:lnTo>
                <a:lnTo>
                  <a:pt x="5216490" y="561866"/>
                </a:lnTo>
                <a:lnTo>
                  <a:pt x="5234116" y="561866"/>
                </a:lnTo>
                <a:lnTo>
                  <a:pt x="5234116" y="514856"/>
                </a:lnTo>
                <a:cubicBezTo>
                  <a:pt x="5234116" y="502643"/>
                  <a:pt x="5240154" y="495993"/>
                  <a:pt x="5249274" y="495993"/>
                </a:cubicBezTo>
                <a:cubicBezTo>
                  <a:pt x="5258395" y="495993"/>
                  <a:pt x="5263511" y="502643"/>
                  <a:pt x="5263511" y="513462"/>
                </a:cubicBezTo>
                <a:lnTo>
                  <a:pt x="5263511" y="561866"/>
                </a:lnTo>
                <a:lnTo>
                  <a:pt x="5281138" y="561866"/>
                </a:lnTo>
                <a:lnTo>
                  <a:pt x="5281138" y="513155"/>
                </a:lnTo>
                <a:cubicBezTo>
                  <a:pt x="5281138" y="502643"/>
                  <a:pt x="5287176" y="495993"/>
                  <a:pt x="5296296" y="495993"/>
                </a:cubicBezTo>
                <a:cubicBezTo>
                  <a:pt x="5305416" y="495993"/>
                  <a:pt x="5310533" y="502643"/>
                  <a:pt x="5310533" y="513462"/>
                </a:cubicBezTo>
                <a:lnTo>
                  <a:pt x="5310533" y="561866"/>
                </a:lnTo>
                <a:lnTo>
                  <a:pt x="5328172" y="561866"/>
                </a:lnTo>
                <a:lnTo>
                  <a:pt x="5328172" y="510367"/>
                </a:lnTo>
                <a:cubicBezTo>
                  <a:pt x="5328172" y="489956"/>
                  <a:pt x="5317658" y="480518"/>
                  <a:pt x="5302026" y="480518"/>
                </a:cubicBezTo>
                <a:cubicBezTo>
                  <a:pt x="5291512" y="480518"/>
                  <a:pt x="5283312" y="485161"/>
                  <a:pt x="5278209" y="494125"/>
                </a:cubicBezTo>
                <a:cubicBezTo>
                  <a:pt x="5274039" y="484841"/>
                  <a:pt x="5266146" y="480518"/>
                  <a:pt x="5256553" y="480518"/>
                </a:cubicBezTo>
                <a:close/>
                <a:moveTo>
                  <a:pt x="4993111" y="471861"/>
                </a:moveTo>
                <a:lnTo>
                  <a:pt x="5023120" y="471861"/>
                </a:lnTo>
                <a:cubicBezTo>
                  <a:pt x="5032714" y="471861"/>
                  <a:pt x="5038278" y="476503"/>
                  <a:pt x="5038278" y="484381"/>
                </a:cubicBezTo>
                <a:cubicBezTo>
                  <a:pt x="5038278" y="492258"/>
                  <a:pt x="5032714" y="496913"/>
                  <a:pt x="5023120" y="496913"/>
                </a:cubicBezTo>
                <a:lnTo>
                  <a:pt x="4993111" y="496913"/>
                </a:lnTo>
                <a:close/>
                <a:moveTo>
                  <a:pt x="4728340" y="462794"/>
                </a:moveTo>
                <a:cubicBezTo>
                  <a:pt x="4718848" y="462794"/>
                  <a:pt x="4716648" y="472936"/>
                  <a:pt x="4716648" y="494561"/>
                </a:cubicBezTo>
                <a:cubicBezTo>
                  <a:pt x="4716648" y="524269"/>
                  <a:pt x="4721381" y="547390"/>
                  <a:pt x="4727457" y="566535"/>
                </a:cubicBezTo>
                <a:cubicBezTo>
                  <a:pt x="4727777" y="567545"/>
                  <a:pt x="4728915" y="567545"/>
                  <a:pt x="4729235" y="566535"/>
                </a:cubicBezTo>
                <a:cubicBezTo>
                  <a:pt x="4735298" y="547378"/>
                  <a:pt x="4740044" y="524269"/>
                  <a:pt x="4740044" y="494561"/>
                </a:cubicBezTo>
                <a:cubicBezTo>
                  <a:pt x="4740044" y="472936"/>
                  <a:pt x="4737844" y="462794"/>
                  <a:pt x="4728340" y="462794"/>
                </a:cubicBezTo>
                <a:close/>
                <a:moveTo>
                  <a:pt x="4973003" y="453624"/>
                </a:moveTo>
                <a:lnTo>
                  <a:pt x="4973003" y="561866"/>
                </a:lnTo>
                <a:lnTo>
                  <a:pt x="5026369" y="561866"/>
                </a:lnTo>
                <a:cubicBezTo>
                  <a:pt x="5048793" y="561866"/>
                  <a:pt x="5061942" y="550574"/>
                  <a:pt x="5061942" y="531404"/>
                </a:cubicBezTo>
                <a:cubicBezTo>
                  <a:pt x="5061942" y="518257"/>
                  <a:pt x="5054677" y="509446"/>
                  <a:pt x="5043075" y="505584"/>
                </a:cubicBezTo>
                <a:cubicBezTo>
                  <a:pt x="5053129" y="501722"/>
                  <a:pt x="5059320" y="492744"/>
                  <a:pt x="5059320" y="481772"/>
                </a:cubicBezTo>
                <a:cubicBezTo>
                  <a:pt x="5059320" y="464136"/>
                  <a:pt x="5046951" y="453624"/>
                  <a:pt x="5025909" y="453624"/>
                </a:cubicBezTo>
                <a:close/>
                <a:moveTo>
                  <a:pt x="5514391" y="450670"/>
                </a:moveTo>
                <a:cubicBezTo>
                  <a:pt x="5508354" y="450670"/>
                  <a:pt x="5503403" y="455619"/>
                  <a:pt x="5503403" y="461655"/>
                </a:cubicBezTo>
                <a:cubicBezTo>
                  <a:pt x="5503403" y="467692"/>
                  <a:pt x="5508354" y="472641"/>
                  <a:pt x="5514391" y="472641"/>
                </a:cubicBezTo>
                <a:cubicBezTo>
                  <a:pt x="5520429" y="472641"/>
                  <a:pt x="5525379" y="467692"/>
                  <a:pt x="5525379" y="461655"/>
                </a:cubicBezTo>
                <a:cubicBezTo>
                  <a:pt x="5525379" y="455619"/>
                  <a:pt x="5520429" y="450670"/>
                  <a:pt x="5514391" y="450670"/>
                </a:cubicBezTo>
                <a:close/>
                <a:moveTo>
                  <a:pt x="4867038" y="447346"/>
                </a:moveTo>
                <a:cubicBezTo>
                  <a:pt x="4859287" y="439596"/>
                  <a:pt x="4845485" y="449814"/>
                  <a:pt x="4819863" y="475417"/>
                </a:cubicBezTo>
                <a:cubicBezTo>
                  <a:pt x="4784674" y="510598"/>
                  <a:pt x="4761150" y="541840"/>
                  <a:pt x="4743421" y="569476"/>
                </a:cubicBezTo>
                <a:cubicBezTo>
                  <a:pt x="4742487" y="570934"/>
                  <a:pt x="4743421" y="571868"/>
                  <a:pt x="4744879" y="570934"/>
                </a:cubicBezTo>
                <a:cubicBezTo>
                  <a:pt x="4772522" y="553196"/>
                  <a:pt x="4803771" y="529691"/>
                  <a:pt x="4838961" y="494510"/>
                </a:cubicBezTo>
                <a:cubicBezTo>
                  <a:pt x="4864582" y="468894"/>
                  <a:pt x="4874803" y="455096"/>
                  <a:pt x="4867038" y="447346"/>
                </a:cubicBezTo>
                <a:close/>
                <a:moveTo>
                  <a:pt x="4588234" y="447282"/>
                </a:moveTo>
                <a:cubicBezTo>
                  <a:pt x="4580482" y="455032"/>
                  <a:pt x="4590703" y="468830"/>
                  <a:pt x="4616311" y="494446"/>
                </a:cubicBezTo>
                <a:cubicBezTo>
                  <a:pt x="4651501" y="529627"/>
                  <a:pt x="4682751" y="553145"/>
                  <a:pt x="4710393" y="570870"/>
                </a:cubicBezTo>
                <a:lnTo>
                  <a:pt x="4710393" y="570883"/>
                </a:lnTo>
                <a:cubicBezTo>
                  <a:pt x="4711851" y="571816"/>
                  <a:pt x="4712785" y="570883"/>
                  <a:pt x="4711851" y="569425"/>
                </a:cubicBezTo>
                <a:cubicBezTo>
                  <a:pt x="4694109" y="541789"/>
                  <a:pt x="4670599" y="510547"/>
                  <a:pt x="4635409" y="475365"/>
                </a:cubicBezTo>
                <a:cubicBezTo>
                  <a:pt x="4609800" y="449750"/>
                  <a:pt x="4595986" y="439532"/>
                  <a:pt x="4588234" y="447282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441325"/>
                </a:lnTo>
                <a:lnTo>
                  <a:pt x="7030720" y="441325"/>
                </a:lnTo>
                <a:lnTo>
                  <a:pt x="7030720" y="1376363"/>
                </a:lnTo>
                <a:lnTo>
                  <a:pt x="6096000" y="137636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3" name="Freihandform 22">
            <a:extLst>
              <a:ext uri="{FF2B5EF4-FFF2-40B4-BE49-F238E27FC236}">
                <a16:creationId xmlns:a16="http://schemas.microsoft.com/office/drawing/2014/main" id="{FF4B80A6-7EBD-27D1-6423-96DC051435AE}"/>
              </a:ext>
            </a:extLst>
          </p:cNvPr>
          <p:cNvSpPr/>
          <p:nvPr userDrawn="1"/>
        </p:nvSpPr>
        <p:spPr>
          <a:xfrm>
            <a:off x="6096000" y="0"/>
            <a:ext cx="6097200" cy="6858000"/>
          </a:xfrm>
          <a:custGeom>
            <a:avLst/>
            <a:gdLst>
              <a:gd name="connsiteX0" fmla="*/ 5346401 w 6097200"/>
              <a:gd name="connsiteY0" fmla="*/ 652256 h 6858000"/>
              <a:gd name="connsiteX1" fmla="*/ 5369451 w 6097200"/>
              <a:gd name="connsiteY1" fmla="*/ 677002 h 6858000"/>
              <a:gd name="connsiteX2" fmla="*/ 5346401 w 6097200"/>
              <a:gd name="connsiteY2" fmla="*/ 701748 h 6858000"/>
              <a:gd name="connsiteX3" fmla="*/ 5323350 w 6097200"/>
              <a:gd name="connsiteY3" fmla="*/ 677002 h 6858000"/>
              <a:gd name="connsiteX4" fmla="*/ 5346401 w 6097200"/>
              <a:gd name="connsiteY4" fmla="*/ 652256 h 6858000"/>
              <a:gd name="connsiteX5" fmla="*/ 5121193 w 6097200"/>
              <a:gd name="connsiteY5" fmla="*/ 652256 h 6858000"/>
              <a:gd name="connsiteX6" fmla="*/ 5144243 w 6097200"/>
              <a:gd name="connsiteY6" fmla="*/ 677002 h 6858000"/>
              <a:gd name="connsiteX7" fmla="*/ 5121193 w 6097200"/>
              <a:gd name="connsiteY7" fmla="*/ 701748 h 6858000"/>
              <a:gd name="connsiteX8" fmla="*/ 5098143 w 6097200"/>
              <a:gd name="connsiteY8" fmla="*/ 677002 h 6858000"/>
              <a:gd name="connsiteX9" fmla="*/ 5121193 w 6097200"/>
              <a:gd name="connsiteY9" fmla="*/ 652256 h 6858000"/>
              <a:gd name="connsiteX10" fmla="*/ 5436428 w 6097200"/>
              <a:gd name="connsiteY10" fmla="*/ 651335 h 6858000"/>
              <a:gd name="connsiteX11" fmla="*/ 5456689 w 6097200"/>
              <a:gd name="connsiteY11" fmla="*/ 668498 h 6858000"/>
              <a:gd name="connsiteX12" fmla="*/ 5415859 w 6097200"/>
              <a:gd name="connsiteY12" fmla="*/ 668498 h 6858000"/>
              <a:gd name="connsiteX13" fmla="*/ 5436428 w 6097200"/>
              <a:gd name="connsiteY13" fmla="*/ 651335 h 6858000"/>
              <a:gd name="connsiteX14" fmla="*/ 5524280 w 6097200"/>
              <a:gd name="connsiteY14" fmla="*/ 636015 h 6858000"/>
              <a:gd name="connsiteX15" fmla="*/ 5502624 w 6097200"/>
              <a:gd name="connsiteY15" fmla="*/ 651783 h 6858000"/>
              <a:gd name="connsiteX16" fmla="*/ 5502624 w 6097200"/>
              <a:gd name="connsiteY16" fmla="*/ 637396 h 6858000"/>
              <a:gd name="connsiteX17" fmla="*/ 5484997 w 6097200"/>
              <a:gd name="connsiteY17" fmla="*/ 637396 h 6858000"/>
              <a:gd name="connsiteX18" fmla="*/ 5484997 w 6097200"/>
              <a:gd name="connsiteY18" fmla="*/ 716570 h 6858000"/>
              <a:gd name="connsiteX19" fmla="*/ 5484997 w 6097200"/>
              <a:gd name="connsiteY19" fmla="*/ 716595 h 6858000"/>
              <a:gd name="connsiteX20" fmla="*/ 5502624 w 6097200"/>
              <a:gd name="connsiteY20" fmla="*/ 716595 h 6858000"/>
              <a:gd name="connsiteX21" fmla="*/ 5502624 w 6097200"/>
              <a:gd name="connsiteY21" fmla="*/ 673447 h 6858000"/>
              <a:gd name="connsiteX22" fmla="*/ 5522118 w 6097200"/>
              <a:gd name="connsiteY22" fmla="*/ 654264 h 6858000"/>
              <a:gd name="connsiteX23" fmla="*/ 5525981 w 6097200"/>
              <a:gd name="connsiteY23" fmla="*/ 654264 h 6858000"/>
              <a:gd name="connsiteX24" fmla="*/ 5525981 w 6097200"/>
              <a:gd name="connsiteY24" fmla="*/ 636015 h 6858000"/>
              <a:gd name="connsiteX25" fmla="*/ 5342845 w 6097200"/>
              <a:gd name="connsiteY25" fmla="*/ 635260 h 6858000"/>
              <a:gd name="connsiteX26" fmla="*/ 5305110 w 6097200"/>
              <a:gd name="connsiteY26" fmla="*/ 677015 h 6858000"/>
              <a:gd name="connsiteX27" fmla="*/ 5342845 w 6097200"/>
              <a:gd name="connsiteY27" fmla="*/ 718769 h 6858000"/>
              <a:gd name="connsiteX28" fmla="*/ 5369451 w 6097200"/>
              <a:gd name="connsiteY28" fmla="*/ 703461 h 6858000"/>
              <a:gd name="connsiteX29" fmla="*/ 5369451 w 6097200"/>
              <a:gd name="connsiteY29" fmla="*/ 716608 h 6858000"/>
              <a:gd name="connsiteX30" fmla="*/ 5387091 w 6097200"/>
              <a:gd name="connsiteY30" fmla="*/ 716608 h 6858000"/>
              <a:gd name="connsiteX31" fmla="*/ 5387091 w 6097200"/>
              <a:gd name="connsiteY31" fmla="*/ 637434 h 6858000"/>
              <a:gd name="connsiteX32" fmla="*/ 5369451 w 6097200"/>
              <a:gd name="connsiteY32" fmla="*/ 637434 h 6858000"/>
              <a:gd name="connsiteX33" fmla="*/ 5369451 w 6097200"/>
              <a:gd name="connsiteY33" fmla="*/ 650568 h 6858000"/>
              <a:gd name="connsiteX34" fmla="*/ 5342845 w 6097200"/>
              <a:gd name="connsiteY34" fmla="*/ 635260 h 6858000"/>
              <a:gd name="connsiteX35" fmla="*/ 5121193 w 6097200"/>
              <a:gd name="connsiteY35" fmla="*/ 635248 h 6858000"/>
              <a:gd name="connsiteX36" fmla="*/ 5079889 w 6097200"/>
              <a:gd name="connsiteY36" fmla="*/ 677002 h 6858000"/>
              <a:gd name="connsiteX37" fmla="*/ 5121193 w 6097200"/>
              <a:gd name="connsiteY37" fmla="*/ 718756 h 6858000"/>
              <a:gd name="connsiteX38" fmla="*/ 5162497 w 6097200"/>
              <a:gd name="connsiteY38" fmla="*/ 677002 h 6858000"/>
              <a:gd name="connsiteX39" fmla="*/ 5121193 w 6097200"/>
              <a:gd name="connsiteY39" fmla="*/ 635248 h 6858000"/>
              <a:gd name="connsiteX40" fmla="*/ 5436440 w 6097200"/>
              <a:gd name="connsiteY40" fmla="*/ 635235 h 6858000"/>
              <a:gd name="connsiteX41" fmla="*/ 5397311 w 6097200"/>
              <a:gd name="connsiteY41" fmla="*/ 676989 h 6858000"/>
              <a:gd name="connsiteX42" fmla="*/ 5397298 w 6097200"/>
              <a:gd name="connsiteY42" fmla="*/ 677002 h 6858000"/>
              <a:gd name="connsiteX43" fmla="*/ 5437822 w 6097200"/>
              <a:gd name="connsiteY43" fmla="*/ 718756 h 6858000"/>
              <a:gd name="connsiteX44" fmla="*/ 5472321 w 6097200"/>
              <a:gd name="connsiteY44" fmla="*/ 700968 h 6858000"/>
              <a:gd name="connsiteX45" fmla="*/ 5460258 w 6097200"/>
              <a:gd name="connsiteY45" fmla="*/ 690762 h 6858000"/>
              <a:gd name="connsiteX46" fmla="*/ 5437835 w 6097200"/>
              <a:gd name="connsiteY46" fmla="*/ 702669 h 6858000"/>
              <a:gd name="connsiteX47" fmla="*/ 5415411 w 6097200"/>
              <a:gd name="connsiteY47" fmla="*/ 682718 h 6858000"/>
              <a:gd name="connsiteX48" fmla="*/ 5474649 w 6097200"/>
              <a:gd name="connsiteY48" fmla="*/ 682718 h 6858000"/>
              <a:gd name="connsiteX49" fmla="*/ 5475109 w 6097200"/>
              <a:gd name="connsiteY49" fmla="*/ 676222 h 6858000"/>
              <a:gd name="connsiteX50" fmla="*/ 5436440 w 6097200"/>
              <a:gd name="connsiteY50" fmla="*/ 635235 h 6858000"/>
              <a:gd name="connsiteX51" fmla="*/ 5197290 w 6097200"/>
              <a:gd name="connsiteY51" fmla="*/ 614517 h 6858000"/>
              <a:gd name="connsiteX52" fmla="*/ 5179650 w 6097200"/>
              <a:gd name="connsiteY52" fmla="*/ 619927 h 6858000"/>
              <a:gd name="connsiteX53" fmla="*/ 5179650 w 6097200"/>
              <a:gd name="connsiteY53" fmla="*/ 637396 h 6858000"/>
              <a:gd name="connsiteX54" fmla="*/ 5164339 w 6097200"/>
              <a:gd name="connsiteY54" fmla="*/ 637396 h 6858000"/>
              <a:gd name="connsiteX55" fmla="*/ 5164339 w 6097200"/>
              <a:gd name="connsiteY55" fmla="*/ 652551 h 6858000"/>
              <a:gd name="connsiteX56" fmla="*/ 5179650 w 6097200"/>
              <a:gd name="connsiteY56" fmla="*/ 652551 h 6858000"/>
              <a:gd name="connsiteX57" fmla="*/ 5179650 w 6097200"/>
              <a:gd name="connsiteY57" fmla="*/ 691363 h 6858000"/>
              <a:gd name="connsiteX58" fmla="*/ 5205169 w 6097200"/>
              <a:gd name="connsiteY58" fmla="*/ 718271 h 6858000"/>
              <a:gd name="connsiteX59" fmla="*/ 5216618 w 6097200"/>
              <a:gd name="connsiteY59" fmla="*/ 716877 h 6858000"/>
              <a:gd name="connsiteX60" fmla="*/ 5216631 w 6097200"/>
              <a:gd name="connsiteY60" fmla="*/ 716902 h 6858000"/>
              <a:gd name="connsiteX61" fmla="*/ 5216631 w 6097200"/>
              <a:gd name="connsiteY61" fmla="*/ 702055 h 6858000"/>
              <a:gd name="connsiteX62" fmla="*/ 5209979 w 6097200"/>
              <a:gd name="connsiteY62" fmla="*/ 702515 h 6858000"/>
              <a:gd name="connsiteX63" fmla="*/ 5197290 w 6097200"/>
              <a:gd name="connsiteY63" fmla="*/ 689675 h 6858000"/>
              <a:gd name="connsiteX64" fmla="*/ 5197290 w 6097200"/>
              <a:gd name="connsiteY64" fmla="*/ 652563 h 6858000"/>
              <a:gd name="connsiteX65" fmla="*/ 5216631 w 6097200"/>
              <a:gd name="connsiteY65" fmla="*/ 652563 h 6858000"/>
              <a:gd name="connsiteX66" fmla="*/ 5216631 w 6097200"/>
              <a:gd name="connsiteY66" fmla="*/ 637409 h 6858000"/>
              <a:gd name="connsiteX67" fmla="*/ 5197290 w 6097200"/>
              <a:gd name="connsiteY67" fmla="*/ 637409 h 6858000"/>
              <a:gd name="connsiteX68" fmla="*/ 5228399 w 6097200"/>
              <a:gd name="connsiteY68" fmla="*/ 608341 h 6858000"/>
              <a:gd name="connsiteX69" fmla="*/ 5228399 w 6097200"/>
              <a:gd name="connsiteY69" fmla="*/ 716595 h 6858000"/>
              <a:gd name="connsiteX70" fmla="*/ 5246013 w 6097200"/>
              <a:gd name="connsiteY70" fmla="*/ 716595 h 6858000"/>
              <a:gd name="connsiteX71" fmla="*/ 5246013 w 6097200"/>
              <a:gd name="connsiteY71" fmla="*/ 669585 h 6858000"/>
              <a:gd name="connsiteX72" fmla="*/ 5262411 w 6097200"/>
              <a:gd name="connsiteY72" fmla="*/ 650722 h 6858000"/>
              <a:gd name="connsiteX73" fmla="*/ 5277876 w 6097200"/>
              <a:gd name="connsiteY73" fmla="*/ 668191 h 6858000"/>
              <a:gd name="connsiteX74" fmla="*/ 5277876 w 6097200"/>
              <a:gd name="connsiteY74" fmla="*/ 716595 h 6858000"/>
              <a:gd name="connsiteX75" fmla="*/ 5295516 w 6097200"/>
              <a:gd name="connsiteY75" fmla="*/ 716595 h 6858000"/>
              <a:gd name="connsiteX76" fmla="*/ 5295516 w 6097200"/>
              <a:gd name="connsiteY76" fmla="*/ 665096 h 6858000"/>
              <a:gd name="connsiteX77" fmla="*/ 5269690 w 6097200"/>
              <a:gd name="connsiteY77" fmla="*/ 635248 h 6858000"/>
              <a:gd name="connsiteX78" fmla="*/ 5246026 w 6097200"/>
              <a:gd name="connsiteY78" fmla="*/ 647934 h 6858000"/>
              <a:gd name="connsiteX79" fmla="*/ 5246026 w 6097200"/>
              <a:gd name="connsiteY79" fmla="*/ 608341 h 6858000"/>
              <a:gd name="connsiteX80" fmla="*/ 5020652 w 6097200"/>
              <a:gd name="connsiteY80" fmla="*/ 606486 h 6858000"/>
              <a:gd name="connsiteX81" fmla="*/ 4966198 w 6097200"/>
              <a:gd name="connsiteY81" fmla="*/ 662628 h 6858000"/>
              <a:gd name="connsiteX82" fmla="*/ 5018324 w 6097200"/>
              <a:gd name="connsiteY82" fmla="*/ 718769 h 6858000"/>
              <a:gd name="connsiteX83" fmla="*/ 5051428 w 6097200"/>
              <a:gd name="connsiteY83" fmla="*/ 702681 h 6858000"/>
              <a:gd name="connsiteX84" fmla="*/ 5051428 w 6097200"/>
              <a:gd name="connsiteY84" fmla="*/ 716595 h 6858000"/>
              <a:gd name="connsiteX85" fmla="*/ 5069375 w 6097200"/>
              <a:gd name="connsiteY85" fmla="*/ 716595 h 6858000"/>
              <a:gd name="connsiteX86" fmla="*/ 5069375 w 6097200"/>
              <a:gd name="connsiteY86" fmla="*/ 659686 h 6858000"/>
              <a:gd name="connsiteX87" fmla="*/ 5022506 w 6097200"/>
              <a:gd name="connsiteY87" fmla="*/ 659686 h 6858000"/>
              <a:gd name="connsiteX88" fmla="*/ 5022506 w 6097200"/>
              <a:gd name="connsiteY88" fmla="*/ 677322 h 6858000"/>
              <a:gd name="connsiteX89" fmla="*/ 5049880 w 6097200"/>
              <a:gd name="connsiteY89" fmla="*/ 677322 h 6858000"/>
              <a:gd name="connsiteX90" fmla="*/ 5020639 w 6097200"/>
              <a:gd name="connsiteY90" fmla="*/ 699906 h 6858000"/>
              <a:gd name="connsiteX91" fmla="*/ 4987227 w 6097200"/>
              <a:gd name="connsiteY91" fmla="*/ 662640 h 6858000"/>
              <a:gd name="connsiteX92" fmla="*/ 5020639 w 6097200"/>
              <a:gd name="connsiteY92" fmla="*/ 625375 h 6858000"/>
              <a:gd name="connsiteX93" fmla="*/ 5050034 w 6097200"/>
              <a:gd name="connsiteY93" fmla="*/ 642230 h 6858000"/>
              <a:gd name="connsiteX94" fmla="*/ 5066739 w 6097200"/>
              <a:gd name="connsiteY94" fmla="*/ 631091 h 6858000"/>
              <a:gd name="connsiteX95" fmla="*/ 5020639 w 6097200"/>
              <a:gd name="connsiteY95" fmla="*/ 606499 h 6858000"/>
              <a:gd name="connsiteX96" fmla="*/ 4744738 w 6097200"/>
              <a:gd name="connsiteY96" fmla="*/ 601537 h 6858000"/>
              <a:gd name="connsiteX97" fmla="*/ 4744746 w 6097200"/>
              <a:gd name="connsiteY97" fmla="*/ 601542 h 6858000"/>
              <a:gd name="connsiteX98" fmla="*/ 4743293 w 6097200"/>
              <a:gd name="connsiteY98" fmla="*/ 602995 h 6858000"/>
              <a:gd name="connsiteX99" fmla="*/ 4819735 w 6097200"/>
              <a:gd name="connsiteY99" fmla="*/ 697054 h 6858000"/>
              <a:gd name="connsiteX100" fmla="*/ 4866910 w 6097200"/>
              <a:gd name="connsiteY100" fmla="*/ 725125 h 6858000"/>
              <a:gd name="connsiteX101" fmla="*/ 4838820 w 6097200"/>
              <a:gd name="connsiteY101" fmla="*/ 677961 h 6858000"/>
              <a:gd name="connsiteX102" fmla="*/ 4788949 w 6097200"/>
              <a:gd name="connsiteY102" fmla="*/ 633203 h 6858000"/>
              <a:gd name="connsiteX103" fmla="*/ 4744746 w 6097200"/>
              <a:gd name="connsiteY103" fmla="*/ 601542 h 6858000"/>
              <a:gd name="connsiteX104" fmla="*/ 4744751 w 6097200"/>
              <a:gd name="connsiteY104" fmla="*/ 601537 h 6858000"/>
              <a:gd name="connsiteX105" fmla="*/ 4640551 w 6097200"/>
              <a:gd name="connsiteY105" fmla="*/ 588557 h 6858000"/>
              <a:gd name="connsiteX106" fmla="*/ 4608227 w 6097200"/>
              <a:gd name="connsiteY106" fmla="*/ 600258 h 6858000"/>
              <a:gd name="connsiteX107" fmla="*/ 4640551 w 6097200"/>
              <a:gd name="connsiteY107" fmla="*/ 611960 h 6858000"/>
              <a:gd name="connsiteX108" fmla="*/ 4703192 w 6097200"/>
              <a:gd name="connsiteY108" fmla="*/ 604184 h 6858000"/>
              <a:gd name="connsiteX109" fmla="*/ 4616030 w 6097200"/>
              <a:gd name="connsiteY109" fmla="*/ 678997 h 6858000"/>
              <a:gd name="connsiteX110" fmla="*/ 4587633 w 6097200"/>
              <a:gd name="connsiteY110" fmla="*/ 725164 h 6858000"/>
              <a:gd name="connsiteX111" fmla="*/ 4634296 w 6097200"/>
              <a:gd name="connsiteY111" fmla="*/ 697067 h 6858000"/>
              <a:gd name="connsiteX112" fmla="*/ 4709907 w 6097200"/>
              <a:gd name="connsiteY112" fmla="*/ 610834 h 6858000"/>
              <a:gd name="connsiteX113" fmla="*/ 4702117 w 6097200"/>
              <a:gd name="connsiteY113" fmla="*/ 673511 h 6858000"/>
              <a:gd name="connsiteX114" fmla="*/ 4713821 w 6097200"/>
              <a:gd name="connsiteY114" fmla="*/ 705815 h 6858000"/>
              <a:gd name="connsiteX115" fmla="*/ 4725526 w 6097200"/>
              <a:gd name="connsiteY115" fmla="*/ 673511 h 6858000"/>
              <a:gd name="connsiteX116" fmla="*/ 4714717 w 6097200"/>
              <a:gd name="connsiteY116" fmla="*/ 600297 h 6858000"/>
              <a:gd name="connsiteX117" fmla="*/ 4714333 w 6097200"/>
              <a:gd name="connsiteY117" fmla="*/ 599708 h 6858000"/>
              <a:gd name="connsiteX118" fmla="*/ 4714320 w 6097200"/>
              <a:gd name="connsiteY118" fmla="*/ 599695 h 6858000"/>
              <a:gd name="connsiteX119" fmla="*/ 4713783 w 6097200"/>
              <a:gd name="connsiteY119" fmla="*/ 599363 h 6858000"/>
              <a:gd name="connsiteX120" fmla="*/ 4640551 w 6097200"/>
              <a:gd name="connsiteY120" fmla="*/ 588557 h 6858000"/>
              <a:gd name="connsiteX121" fmla="*/ 4827410 w 6097200"/>
              <a:gd name="connsiteY121" fmla="*/ 575551 h 6858000"/>
              <a:gd name="connsiteX122" fmla="*/ 4747796 w 6097200"/>
              <a:gd name="connsiteY122" fmla="*/ 586357 h 6858000"/>
              <a:gd name="connsiteX123" fmla="*/ 4747796 w 6097200"/>
              <a:gd name="connsiteY123" fmla="*/ 588147 h 6858000"/>
              <a:gd name="connsiteX124" fmla="*/ 4827410 w 6097200"/>
              <a:gd name="connsiteY124" fmla="*/ 598941 h 6858000"/>
              <a:gd name="connsiteX125" fmla="*/ 4862549 w 6097200"/>
              <a:gd name="connsiteY125" fmla="*/ 587252 h 6858000"/>
              <a:gd name="connsiteX126" fmla="*/ 4827410 w 6097200"/>
              <a:gd name="connsiteY126" fmla="*/ 575551 h 6858000"/>
              <a:gd name="connsiteX127" fmla="*/ 4993111 w 6097200"/>
              <a:gd name="connsiteY127" fmla="*/ 515163 h 6858000"/>
              <a:gd name="connsiteX128" fmla="*/ 5024054 w 6097200"/>
              <a:gd name="connsiteY128" fmla="*/ 515163 h 6858000"/>
              <a:gd name="connsiteX129" fmla="*/ 5040913 w 6097200"/>
              <a:gd name="connsiteY129" fmla="*/ 529396 h 6858000"/>
              <a:gd name="connsiteX130" fmla="*/ 5024054 w 6097200"/>
              <a:gd name="connsiteY130" fmla="*/ 543630 h 6858000"/>
              <a:gd name="connsiteX131" fmla="*/ 5024054 w 6097200"/>
              <a:gd name="connsiteY131" fmla="*/ 543617 h 6858000"/>
              <a:gd name="connsiteX132" fmla="*/ 4993111 w 6097200"/>
              <a:gd name="connsiteY132" fmla="*/ 543617 h 6858000"/>
              <a:gd name="connsiteX133" fmla="*/ 5574716 w 6097200"/>
              <a:gd name="connsiteY133" fmla="*/ 497527 h 6858000"/>
              <a:gd name="connsiteX134" fmla="*/ 5597766 w 6097200"/>
              <a:gd name="connsiteY134" fmla="*/ 522273 h 6858000"/>
              <a:gd name="connsiteX135" fmla="*/ 5574716 w 6097200"/>
              <a:gd name="connsiteY135" fmla="*/ 547019 h 6858000"/>
              <a:gd name="connsiteX136" fmla="*/ 5551666 w 6097200"/>
              <a:gd name="connsiteY136" fmla="*/ 522273 h 6858000"/>
              <a:gd name="connsiteX137" fmla="*/ 5574716 w 6097200"/>
              <a:gd name="connsiteY137" fmla="*/ 497527 h 6858000"/>
              <a:gd name="connsiteX138" fmla="*/ 5111919 w 6097200"/>
              <a:gd name="connsiteY138" fmla="*/ 497527 h 6858000"/>
              <a:gd name="connsiteX139" fmla="*/ 5134969 w 6097200"/>
              <a:gd name="connsiteY139" fmla="*/ 522273 h 6858000"/>
              <a:gd name="connsiteX140" fmla="*/ 5111919 w 6097200"/>
              <a:gd name="connsiteY140" fmla="*/ 547019 h 6858000"/>
              <a:gd name="connsiteX141" fmla="*/ 5088869 w 6097200"/>
              <a:gd name="connsiteY141" fmla="*/ 522273 h 6858000"/>
              <a:gd name="connsiteX142" fmla="*/ 5111919 w 6097200"/>
              <a:gd name="connsiteY142" fmla="*/ 497527 h 6858000"/>
              <a:gd name="connsiteX143" fmla="*/ 5376882 w 6097200"/>
              <a:gd name="connsiteY143" fmla="*/ 496606 h 6858000"/>
              <a:gd name="connsiteX144" fmla="*/ 5397144 w 6097200"/>
              <a:gd name="connsiteY144" fmla="*/ 513769 h 6858000"/>
              <a:gd name="connsiteX145" fmla="*/ 5356314 w 6097200"/>
              <a:gd name="connsiteY145" fmla="*/ 513769 h 6858000"/>
              <a:gd name="connsiteX146" fmla="*/ 5376882 w 6097200"/>
              <a:gd name="connsiteY146" fmla="*/ 496606 h 6858000"/>
              <a:gd name="connsiteX147" fmla="*/ 5505578 w 6097200"/>
              <a:gd name="connsiteY147" fmla="*/ 482693 h 6858000"/>
              <a:gd name="connsiteX148" fmla="*/ 5505578 w 6097200"/>
              <a:gd name="connsiteY148" fmla="*/ 561866 h 6858000"/>
              <a:gd name="connsiteX149" fmla="*/ 5523217 w 6097200"/>
              <a:gd name="connsiteY149" fmla="*/ 561866 h 6858000"/>
              <a:gd name="connsiteX150" fmla="*/ 5523217 w 6097200"/>
              <a:gd name="connsiteY150" fmla="*/ 482693 h 6858000"/>
              <a:gd name="connsiteX151" fmla="*/ 5205502 w 6097200"/>
              <a:gd name="connsiteY151" fmla="*/ 481299 h 6858000"/>
              <a:gd name="connsiteX152" fmla="*/ 5183846 w 6097200"/>
              <a:gd name="connsiteY152" fmla="*/ 497080 h 6858000"/>
              <a:gd name="connsiteX153" fmla="*/ 5183846 w 6097200"/>
              <a:gd name="connsiteY153" fmla="*/ 482693 h 6858000"/>
              <a:gd name="connsiteX154" fmla="*/ 5166206 w 6097200"/>
              <a:gd name="connsiteY154" fmla="*/ 482693 h 6858000"/>
              <a:gd name="connsiteX155" fmla="*/ 5166206 w 6097200"/>
              <a:gd name="connsiteY155" fmla="*/ 561866 h 6858000"/>
              <a:gd name="connsiteX156" fmla="*/ 5183846 w 6097200"/>
              <a:gd name="connsiteY156" fmla="*/ 561866 h 6858000"/>
              <a:gd name="connsiteX157" fmla="*/ 5183846 w 6097200"/>
              <a:gd name="connsiteY157" fmla="*/ 518718 h 6858000"/>
              <a:gd name="connsiteX158" fmla="*/ 5203340 w 6097200"/>
              <a:gd name="connsiteY158" fmla="*/ 499548 h 6858000"/>
              <a:gd name="connsiteX159" fmla="*/ 5207203 w 6097200"/>
              <a:gd name="connsiteY159" fmla="*/ 499548 h 6858000"/>
              <a:gd name="connsiteX160" fmla="*/ 5207203 w 6097200"/>
              <a:gd name="connsiteY160" fmla="*/ 481299 h 6858000"/>
              <a:gd name="connsiteX161" fmla="*/ 5571160 w 6097200"/>
              <a:gd name="connsiteY161" fmla="*/ 480531 h 6858000"/>
              <a:gd name="connsiteX162" fmla="*/ 5533412 w 6097200"/>
              <a:gd name="connsiteY162" fmla="*/ 522286 h 6858000"/>
              <a:gd name="connsiteX163" fmla="*/ 5571160 w 6097200"/>
              <a:gd name="connsiteY163" fmla="*/ 564040 h 6858000"/>
              <a:gd name="connsiteX164" fmla="*/ 5597766 w 6097200"/>
              <a:gd name="connsiteY164" fmla="*/ 548732 h 6858000"/>
              <a:gd name="connsiteX165" fmla="*/ 5597766 w 6097200"/>
              <a:gd name="connsiteY165" fmla="*/ 561879 h 6858000"/>
              <a:gd name="connsiteX166" fmla="*/ 5615393 w 6097200"/>
              <a:gd name="connsiteY166" fmla="*/ 561879 h 6858000"/>
              <a:gd name="connsiteX167" fmla="*/ 5615393 w 6097200"/>
              <a:gd name="connsiteY167" fmla="*/ 482705 h 6858000"/>
              <a:gd name="connsiteX168" fmla="*/ 5597766 w 6097200"/>
              <a:gd name="connsiteY168" fmla="*/ 482705 h 6858000"/>
              <a:gd name="connsiteX169" fmla="*/ 5597766 w 6097200"/>
              <a:gd name="connsiteY169" fmla="*/ 495839 h 6858000"/>
              <a:gd name="connsiteX170" fmla="*/ 5571160 w 6097200"/>
              <a:gd name="connsiteY170" fmla="*/ 480531 h 6858000"/>
              <a:gd name="connsiteX171" fmla="*/ 5108350 w 6097200"/>
              <a:gd name="connsiteY171" fmla="*/ 480531 h 6858000"/>
              <a:gd name="connsiteX172" fmla="*/ 5070602 w 6097200"/>
              <a:gd name="connsiteY172" fmla="*/ 522286 h 6858000"/>
              <a:gd name="connsiteX173" fmla="*/ 5108350 w 6097200"/>
              <a:gd name="connsiteY173" fmla="*/ 564040 h 6858000"/>
              <a:gd name="connsiteX174" fmla="*/ 5134956 w 6097200"/>
              <a:gd name="connsiteY174" fmla="*/ 548732 h 6858000"/>
              <a:gd name="connsiteX175" fmla="*/ 5134956 w 6097200"/>
              <a:gd name="connsiteY175" fmla="*/ 561879 h 6858000"/>
              <a:gd name="connsiteX176" fmla="*/ 5152583 w 6097200"/>
              <a:gd name="connsiteY176" fmla="*/ 561879 h 6858000"/>
              <a:gd name="connsiteX177" fmla="*/ 5152583 w 6097200"/>
              <a:gd name="connsiteY177" fmla="*/ 482705 h 6858000"/>
              <a:gd name="connsiteX178" fmla="*/ 5134956 w 6097200"/>
              <a:gd name="connsiteY178" fmla="*/ 482705 h 6858000"/>
              <a:gd name="connsiteX179" fmla="*/ 5134956 w 6097200"/>
              <a:gd name="connsiteY179" fmla="*/ 495839 h 6858000"/>
              <a:gd name="connsiteX180" fmla="*/ 5108350 w 6097200"/>
              <a:gd name="connsiteY180" fmla="*/ 480531 h 6858000"/>
              <a:gd name="connsiteX181" fmla="*/ 5466756 w 6097200"/>
              <a:gd name="connsiteY181" fmla="*/ 480518 h 6858000"/>
              <a:gd name="connsiteX182" fmla="*/ 5443091 w 6097200"/>
              <a:gd name="connsiteY182" fmla="*/ 493205 h 6858000"/>
              <a:gd name="connsiteX183" fmla="*/ 5443091 w 6097200"/>
              <a:gd name="connsiteY183" fmla="*/ 482693 h 6858000"/>
              <a:gd name="connsiteX184" fmla="*/ 5425465 w 6097200"/>
              <a:gd name="connsiteY184" fmla="*/ 482693 h 6858000"/>
              <a:gd name="connsiteX185" fmla="*/ 5425465 w 6097200"/>
              <a:gd name="connsiteY185" fmla="*/ 561866 h 6858000"/>
              <a:gd name="connsiteX186" fmla="*/ 5443079 w 6097200"/>
              <a:gd name="connsiteY186" fmla="*/ 561866 h 6858000"/>
              <a:gd name="connsiteX187" fmla="*/ 5443079 w 6097200"/>
              <a:gd name="connsiteY187" fmla="*/ 514856 h 6858000"/>
              <a:gd name="connsiteX188" fmla="*/ 5459477 w 6097200"/>
              <a:gd name="connsiteY188" fmla="*/ 495993 h 6858000"/>
              <a:gd name="connsiteX189" fmla="*/ 5474942 w 6097200"/>
              <a:gd name="connsiteY189" fmla="*/ 513462 h 6858000"/>
              <a:gd name="connsiteX190" fmla="*/ 5474942 w 6097200"/>
              <a:gd name="connsiteY190" fmla="*/ 561866 h 6858000"/>
              <a:gd name="connsiteX191" fmla="*/ 5492582 w 6097200"/>
              <a:gd name="connsiteY191" fmla="*/ 561866 h 6858000"/>
              <a:gd name="connsiteX192" fmla="*/ 5492582 w 6097200"/>
              <a:gd name="connsiteY192" fmla="*/ 510367 h 6858000"/>
              <a:gd name="connsiteX193" fmla="*/ 5466756 w 6097200"/>
              <a:gd name="connsiteY193" fmla="*/ 480518 h 6858000"/>
              <a:gd name="connsiteX194" fmla="*/ 5376895 w 6097200"/>
              <a:gd name="connsiteY194" fmla="*/ 480518 h 6858000"/>
              <a:gd name="connsiteX195" fmla="*/ 5337753 w 6097200"/>
              <a:gd name="connsiteY195" fmla="*/ 522273 h 6858000"/>
              <a:gd name="connsiteX196" fmla="*/ 5378277 w 6097200"/>
              <a:gd name="connsiteY196" fmla="*/ 564027 h 6858000"/>
              <a:gd name="connsiteX197" fmla="*/ 5412776 w 6097200"/>
              <a:gd name="connsiteY197" fmla="*/ 546239 h 6858000"/>
              <a:gd name="connsiteX198" fmla="*/ 5400713 w 6097200"/>
              <a:gd name="connsiteY198" fmla="*/ 536033 h 6858000"/>
              <a:gd name="connsiteX199" fmla="*/ 5378290 w 6097200"/>
              <a:gd name="connsiteY199" fmla="*/ 547939 h 6858000"/>
              <a:gd name="connsiteX200" fmla="*/ 5355866 w 6097200"/>
              <a:gd name="connsiteY200" fmla="*/ 527989 h 6858000"/>
              <a:gd name="connsiteX201" fmla="*/ 5415103 w 6097200"/>
              <a:gd name="connsiteY201" fmla="*/ 527989 h 6858000"/>
              <a:gd name="connsiteX202" fmla="*/ 5415564 w 6097200"/>
              <a:gd name="connsiteY202" fmla="*/ 521493 h 6858000"/>
              <a:gd name="connsiteX203" fmla="*/ 5376895 w 6097200"/>
              <a:gd name="connsiteY203" fmla="*/ 480518 h 6858000"/>
              <a:gd name="connsiteX204" fmla="*/ 5256553 w 6097200"/>
              <a:gd name="connsiteY204" fmla="*/ 480518 h 6858000"/>
              <a:gd name="connsiteX205" fmla="*/ 5234129 w 6097200"/>
              <a:gd name="connsiteY205" fmla="*/ 493205 h 6858000"/>
              <a:gd name="connsiteX206" fmla="*/ 5234129 w 6097200"/>
              <a:gd name="connsiteY206" fmla="*/ 482693 h 6858000"/>
              <a:gd name="connsiteX207" fmla="*/ 5216490 w 6097200"/>
              <a:gd name="connsiteY207" fmla="*/ 482693 h 6858000"/>
              <a:gd name="connsiteX208" fmla="*/ 5216490 w 6097200"/>
              <a:gd name="connsiteY208" fmla="*/ 561866 h 6858000"/>
              <a:gd name="connsiteX209" fmla="*/ 5234116 w 6097200"/>
              <a:gd name="connsiteY209" fmla="*/ 561866 h 6858000"/>
              <a:gd name="connsiteX210" fmla="*/ 5234116 w 6097200"/>
              <a:gd name="connsiteY210" fmla="*/ 514856 h 6858000"/>
              <a:gd name="connsiteX211" fmla="*/ 5249274 w 6097200"/>
              <a:gd name="connsiteY211" fmla="*/ 495993 h 6858000"/>
              <a:gd name="connsiteX212" fmla="*/ 5263511 w 6097200"/>
              <a:gd name="connsiteY212" fmla="*/ 513462 h 6858000"/>
              <a:gd name="connsiteX213" fmla="*/ 5263511 w 6097200"/>
              <a:gd name="connsiteY213" fmla="*/ 561866 h 6858000"/>
              <a:gd name="connsiteX214" fmla="*/ 5281138 w 6097200"/>
              <a:gd name="connsiteY214" fmla="*/ 561866 h 6858000"/>
              <a:gd name="connsiteX215" fmla="*/ 5281138 w 6097200"/>
              <a:gd name="connsiteY215" fmla="*/ 513155 h 6858000"/>
              <a:gd name="connsiteX216" fmla="*/ 5296296 w 6097200"/>
              <a:gd name="connsiteY216" fmla="*/ 495993 h 6858000"/>
              <a:gd name="connsiteX217" fmla="*/ 5310533 w 6097200"/>
              <a:gd name="connsiteY217" fmla="*/ 513462 h 6858000"/>
              <a:gd name="connsiteX218" fmla="*/ 5310533 w 6097200"/>
              <a:gd name="connsiteY218" fmla="*/ 561866 h 6858000"/>
              <a:gd name="connsiteX219" fmla="*/ 5328172 w 6097200"/>
              <a:gd name="connsiteY219" fmla="*/ 561866 h 6858000"/>
              <a:gd name="connsiteX220" fmla="*/ 5328172 w 6097200"/>
              <a:gd name="connsiteY220" fmla="*/ 510367 h 6858000"/>
              <a:gd name="connsiteX221" fmla="*/ 5302026 w 6097200"/>
              <a:gd name="connsiteY221" fmla="*/ 480518 h 6858000"/>
              <a:gd name="connsiteX222" fmla="*/ 5278209 w 6097200"/>
              <a:gd name="connsiteY222" fmla="*/ 494125 h 6858000"/>
              <a:gd name="connsiteX223" fmla="*/ 5256553 w 6097200"/>
              <a:gd name="connsiteY223" fmla="*/ 480518 h 6858000"/>
              <a:gd name="connsiteX224" fmla="*/ 4993111 w 6097200"/>
              <a:gd name="connsiteY224" fmla="*/ 471861 h 6858000"/>
              <a:gd name="connsiteX225" fmla="*/ 5023120 w 6097200"/>
              <a:gd name="connsiteY225" fmla="*/ 471861 h 6858000"/>
              <a:gd name="connsiteX226" fmla="*/ 5038278 w 6097200"/>
              <a:gd name="connsiteY226" fmla="*/ 484381 h 6858000"/>
              <a:gd name="connsiteX227" fmla="*/ 5023120 w 6097200"/>
              <a:gd name="connsiteY227" fmla="*/ 496913 h 6858000"/>
              <a:gd name="connsiteX228" fmla="*/ 4993111 w 6097200"/>
              <a:gd name="connsiteY228" fmla="*/ 496913 h 6858000"/>
              <a:gd name="connsiteX229" fmla="*/ 4728340 w 6097200"/>
              <a:gd name="connsiteY229" fmla="*/ 462794 h 6858000"/>
              <a:gd name="connsiteX230" fmla="*/ 4716648 w 6097200"/>
              <a:gd name="connsiteY230" fmla="*/ 494561 h 6858000"/>
              <a:gd name="connsiteX231" fmla="*/ 4727457 w 6097200"/>
              <a:gd name="connsiteY231" fmla="*/ 566535 h 6858000"/>
              <a:gd name="connsiteX232" fmla="*/ 4729235 w 6097200"/>
              <a:gd name="connsiteY232" fmla="*/ 566535 h 6858000"/>
              <a:gd name="connsiteX233" fmla="*/ 4740044 w 6097200"/>
              <a:gd name="connsiteY233" fmla="*/ 494561 h 6858000"/>
              <a:gd name="connsiteX234" fmla="*/ 4728340 w 6097200"/>
              <a:gd name="connsiteY234" fmla="*/ 462794 h 6858000"/>
              <a:gd name="connsiteX235" fmla="*/ 4973003 w 6097200"/>
              <a:gd name="connsiteY235" fmla="*/ 453624 h 6858000"/>
              <a:gd name="connsiteX236" fmla="*/ 4973003 w 6097200"/>
              <a:gd name="connsiteY236" fmla="*/ 561866 h 6858000"/>
              <a:gd name="connsiteX237" fmla="*/ 5026369 w 6097200"/>
              <a:gd name="connsiteY237" fmla="*/ 561866 h 6858000"/>
              <a:gd name="connsiteX238" fmla="*/ 5061942 w 6097200"/>
              <a:gd name="connsiteY238" fmla="*/ 531404 h 6858000"/>
              <a:gd name="connsiteX239" fmla="*/ 5043075 w 6097200"/>
              <a:gd name="connsiteY239" fmla="*/ 505584 h 6858000"/>
              <a:gd name="connsiteX240" fmla="*/ 5059320 w 6097200"/>
              <a:gd name="connsiteY240" fmla="*/ 481772 h 6858000"/>
              <a:gd name="connsiteX241" fmla="*/ 5025909 w 6097200"/>
              <a:gd name="connsiteY241" fmla="*/ 453624 h 6858000"/>
              <a:gd name="connsiteX242" fmla="*/ 5514391 w 6097200"/>
              <a:gd name="connsiteY242" fmla="*/ 450670 h 6858000"/>
              <a:gd name="connsiteX243" fmla="*/ 5503403 w 6097200"/>
              <a:gd name="connsiteY243" fmla="*/ 461655 h 6858000"/>
              <a:gd name="connsiteX244" fmla="*/ 5514391 w 6097200"/>
              <a:gd name="connsiteY244" fmla="*/ 472641 h 6858000"/>
              <a:gd name="connsiteX245" fmla="*/ 5525379 w 6097200"/>
              <a:gd name="connsiteY245" fmla="*/ 461655 h 6858000"/>
              <a:gd name="connsiteX246" fmla="*/ 5514391 w 6097200"/>
              <a:gd name="connsiteY246" fmla="*/ 450670 h 6858000"/>
              <a:gd name="connsiteX247" fmla="*/ 4867038 w 6097200"/>
              <a:gd name="connsiteY247" fmla="*/ 447346 h 6858000"/>
              <a:gd name="connsiteX248" fmla="*/ 4819863 w 6097200"/>
              <a:gd name="connsiteY248" fmla="*/ 475417 h 6858000"/>
              <a:gd name="connsiteX249" fmla="*/ 4743421 w 6097200"/>
              <a:gd name="connsiteY249" fmla="*/ 569476 h 6858000"/>
              <a:gd name="connsiteX250" fmla="*/ 4744879 w 6097200"/>
              <a:gd name="connsiteY250" fmla="*/ 570934 h 6858000"/>
              <a:gd name="connsiteX251" fmla="*/ 4838961 w 6097200"/>
              <a:gd name="connsiteY251" fmla="*/ 494510 h 6858000"/>
              <a:gd name="connsiteX252" fmla="*/ 4867038 w 6097200"/>
              <a:gd name="connsiteY252" fmla="*/ 447346 h 6858000"/>
              <a:gd name="connsiteX253" fmla="*/ 4588234 w 6097200"/>
              <a:gd name="connsiteY253" fmla="*/ 447282 h 6858000"/>
              <a:gd name="connsiteX254" fmla="*/ 4616311 w 6097200"/>
              <a:gd name="connsiteY254" fmla="*/ 494446 h 6858000"/>
              <a:gd name="connsiteX255" fmla="*/ 4710393 w 6097200"/>
              <a:gd name="connsiteY255" fmla="*/ 570870 h 6858000"/>
              <a:gd name="connsiteX256" fmla="*/ 4710393 w 6097200"/>
              <a:gd name="connsiteY256" fmla="*/ 570883 h 6858000"/>
              <a:gd name="connsiteX257" fmla="*/ 4711851 w 6097200"/>
              <a:gd name="connsiteY257" fmla="*/ 569425 h 6858000"/>
              <a:gd name="connsiteX258" fmla="*/ 4635409 w 6097200"/>
              <a:gd name="connsiteY258" fmla="*/ 475365 h 6858000"/>
              <a:gd name="connsiteX259" fmla="*/ 4588234 w 6097200"/>
              <a:gd name="connsiteY259" fmla="*/ 447282 h 6858000"/>
              <a:gd name="connsiteX260" fmla="*/ 0 w 6097200"/>
              <a:gd name="connsiteY260" fmla="*/ 0 h 6858000"/>
              <a:gd name="connsiteX261" fmla="*/ 6097200 w 6097200"/>
              <a:gd name="connsiteY261" fmla="*/ 0 h 6858000"/>
              <a:gd name="connsiteX262" fmla="*/ 6097200 w 6097200"/>
              <a:gd name="connsiteY262" fmla="*/ 6858000 h 6858000"/>
              <a:gd name="connsiteX263" fmla="*/ 0 w 6097200"/>
              <a:gd name="connsiteY26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6097200" h="6858000">
                <a:moveTo>
                  <a:pt x="5346401" y="652256"/>
                </a:moveTo>
                <a:cubicBezTo>
                  <a:pt x="5359704" y="652256"/>
                  <a:pt x="5369451" y="662768"/>
                  <a:pt x="5369451" y="677002"/>
                </a:cubicBezTo>
                <a:cubicBezTo>
                  <a:pt x="5369451" y="691236"/>
                  <a:pt x="5359704" y="701748"/>
                  <a:pt x="5346401" y="701748"/>
                </a:cubicBezTo>
                <a:cubicBezTo>
                  <a:pt x="5333098" y="701748"/>
                  <a:pt x="5323350" y="691236"/>
                  <a:pt x="5323350" y="677002"/>
                </a:cubicBezTo>
                <a:cubicBezTo>
                  <a:pt x="5323350" y="662768"/>
                  <a:pt x="5333098" y="652256"/>
                  <a:pt x="5346401" y="652256"/>
                </a:cubicBezTo>
                <a:close/>
                <a:moveTo>
                  <a:pt x="5121193" y="652256"/>
                </a:moveTo>
                <a:cubicBezTo>
                  <a:pt x="5134496" y="652256"/>
                  <a:pt x="5144243" y="662768"/>
                  <a:pt x="5144243" y="677002"/>
                </a:cubicBezTo>
                <a:cubicBezTo>
                  <a:pt x="5144243" y="691236"/>
                  <a:pt x="5134496" y="701748"/>
                  <a:pt x="5121193" y="701748"/>
                </a:cubicBezTo>
                <a:cubicBezTo>
                  <a:pt x="5107890" y="701748"/>
                  <a:pt x="5098143" y="691236"/>
                  <a:pt x="5098143" y="677002"/>
                </a:cubicBezTo>
                <a:cubicBezTo>
                  <a:pt x="5098143" y="662768"/>
                  <a:pt x="5107890" y="652256"/>
                  <a:pt x="5121193" y="652256"/>
                </a:cubicBezTo>
                <a:close/>
                <a:moveTo>
                  <a:pt x="5436428" y="651335"/>
                </a:moveTo>
                <a:cubicBezTo>
                  <a:pt x="5446328" y="651335"/>
                  <a:pt x="5454374" y="657218"/>
                  <a:pt x="5456689" y="668498"/>
                </a:cubicBezTo>
                <a:lnTo>
                  <a:pt x="5415859" y="668498"/>
                </a:lnTo>
                <a:cubicBezTo>
                  <a:pt x="5418328" y="657832"/>
                  <a:pt x="5425913" y="651335"/>
                  <a:pt x="5436428" y="651335"/>
                </a:cubicBezTo>
                <a:close/>
                <a:moveTo>
                  <a:pt x="5524280" y="636015"/>
                </a:moveTo>
                <a:cubicBezTo>
                  <a:pt x="5512678" y="636015"/>
                  <a:pt x="5505105" y="642511"/>
                  <a:pt x="5502624" y="651783"/>
                </a:cubicBezTo>
                <a:lnTo>
                  <a:pt x="5502624" y="637396"/>
                </a:lnTo>
                <a:lnTo>
                  <a:pt x="5484997" y="637396"/>
                </a:lnTo>
                <a:lnTo>
                  <a:pt x="5484997" y="716570"/>
                </a:lnTo>
                <a:lnTo>
                  <a:pt x="5484997" y="716595"/>
                </a:lnTo>
                <a:lnTo>
                  <a:pt x="5502624" y="716595"/>
                </a:lnTo>
                <a:lnTo>
                  <a:pt x="5502624" y="673447"/>
                </a:lnTo>
                <a:cubicBezTo>
                  <a:pt x="5502624" y="660300"/>
                  <a:pt x="5508188" y="654264"/>
                  <a:pt x="5522118" y="654264"/>
                </a:cubicBezTo>
                <a:lnTo>
                  <a:pt x="5525981" y="654264"/>
                </a:lnTo>
                <a:lnTo>
                  <a:pt x="5525981" y="636015"/>
                </a:lnTo>
                <a:close/>
                <a:moveTo>
                  <a:pt x="5342845" y="635260"/>
                </a:moveTo>
                <a:cubicBezTo>
                  <a:pt x="5322122" y="635260"/>
                  <a:pt x="5305110" y="652729"/>
                  <a:pt x="5305110" y="677015"/>
                </a:cubicBezTo>
                <a:cubicBezTo>
                  <a:pt x="5305110" y="701300"/>
                  <a:pt x="5322122" y="718769"/>
                  <a:pt x="5342845" y="718769"/>
                </a:cubicBezTo>
                <a:cubicBezTo>
                  <a:pt x="5355061" y="718769"/>
                  <a:pt x="5364194" y="713513"/>
                  <a:pt x="5369451" y="703461"/>
                </a:cubicBezTo>
                <a:lnTo>
                  <a:pt x="5369451" y="716608"/>
                </a:lnTo>
                <a:lnTo>
                  <a:pt x="5387091" y="716608"/>
                </a:lnTo>
                <a:lnTo>
                  <a:pt x="5387091" y="637434"/>
                </a:lnTo>
                <a:lnTo>
                  <a:pt x="5369451" y="637434"/>
                </a:lnTo>
                <a:lnTo>
                  <a:pt x="5369451" y="650568"/>
                </a:lnTo>
                <a:cubicBezTo>
                  <a:pt x="5364194" y="640516"/>
                  <a:pt x="5355061" y="635260"/>
                  <a:pt x="5342845" y="635260"/>
                </a:cubicBezTo>
                <a:close/>
                <a:moveTo>
                  <a:pt x="5121193" y="635248"/>
                </a:moveTo>
                <a:cubicBezTo>
                  <a:pt x="5097682" y="635248"/>
                  <a:pt x="5079889" y="652717"/>
                  <a:pt x="5079889" y="677002"/>
                </a:cubicBezTo>
                <a:cubicBezTo>
                  <a:pt x="5079889" y="701287"/>
                  <a:pt x="5097682" y="718756"/>
                  <a:pt x="5121193" y="718756"/>
                </a:cubicBezTo>
                <a:cubicBezTo>
                  <a:pt x="5144704" y="718756"/>
                  <a:pt x="5162497" y="701287"/>
                  <a:pt x="5162497" y="677002"/>
                </a:cubicBezTo>
                <a:cubicBezTo>
                  <a:pt x="5162497" y="652717"/>
                  <a:pt x="5144704" y="635248"/>
                  <a:pt x="5121193" y="635248"/>
                </a:cubicBezTo>
                <a:close/>
                <a:moveTo>
                  <a:pt x="5436440" y="635235"/>
                </a:moveTo>
                <a:cubicBezTo>
                  <a:pt x="5413237" y="635235"/>
                  <a:pt x="5397311" y="652870"/>
                  <a:pt x="5397311" y="676989"/>
                </a:cubicBezTo>
                <a:lnTo>
                  <a:pt x="5397298" y="677002"/>
                </a:lnTo>
                <a:cubicBezTo>
                  <a:pt x="5397298" y="701121"/>
                  <a:pt x="5414464" y="718756"/>
                  <a:pt x="5437822" y="718756"/>
                </a:cubicBezTo>
                <a:cubicBezTo>
                  <a:pt x="5452212" y="718756"/>
                  <a:pt x="5465822" y="711646"/>
                  <a:pt x="5472321" y="700968"/>
                </a:cubicBezTo>
                <a:lnTo>
                  <a:pt x="5460258" y="690762"/>
                </a:lnTo>
                <a:cubicBezTo>
                  <a:pt x="5455768" y="698193"/>
                  <a:pt x="5447415" y="702669"/>
                  <a:pt x="5437835" y="702669"/>
                </a:cubicBezTo>
                <a:cubicBezTo>
                  <a:pt x="5426233" y="702669"/>
                  <a:pt x="5417573" y="694778"/>
                  <a:pt x="5415411" y="682718"/>
                </a:cubicBezTo>
                <a:lnTo>
                  <a:pt x="5474649" y="682718"/>
                </a:lnTo>
                <a:cubicBezTo>
                  <a:pt x="5474956" y="680711"/>
                  <a:pt x="5475109" y="678383"/>
                  <a:pt x="5475109" y="676222"/>
                </a:cubicBezTo>
                <a:cubicBezTo>
                  <a:pt x="5475109" y="653484"/>
                  <a:pt x="5459644" y="635235"/>
                  <a:pt x="5436440" y="635235"/>
                </a:cubicBezTo>
                <a:close/>
                <a:moveTo>
                  <a:pt x="5197290" y="614517"/>
                </a:moveTo>
                <a:lnTo>
                  <a:pt x="5179650" y="619927"/>
                </a:lnTo>
                <a:lnTo>
                  <a:pt x="5179650" y="637396"/>
                </a:lnTo>
                <a:lnTo>
                  <a:pt x="5164339" y="637396"/>
                </a:lnTo>
                <a:lnTo>
                  <a:pt x="5164339" y="652551"/>
                </a:lnTo>
                <a:lnTo>
                  <a:pt x="5179650" y="652551"/>
                </a:lnTo>
                <a:lnTo>
                  <a:pt x="5179650" y="691363"/>
                </a:lnTo>
                <a:cubicBezTo>
                  <a:pt x="5179650" y="708526"/>
                  <a:pt x="5189090" y="718271"/>
                  <a:pt x="5205169" y="718271"/>
                </a:cubicBezTo>
                <a:cubicBezTo>
                  <a:pt x="5209659" y="718271"/>
                  <a:pt x="5213676" y="717810"/>
                  <a:pt x="5216618" y="716877"/>
                </a:cubicBezTo>
                <a:lnTo>
                  <a:pt x="5216631" y="716902"/>
                </a:lnTo>
                <a:lnTo>
                  <a:pt x="5216631" y="702055"/>
                </a:lnTo>
                <a:cubicBezTo>
                  <a:pt x="5214622" y="702362"/>
                  <a:pt x="5211834" y="702515"/>
                  <a:pt x="5209979" y="702515"/>
                </a:cubicBezTo>
                <a:cubicBezTo>
                  <a:pt x="5201319" y="702515"/>
                  <a:pt x="5197290" y="698026"/>
                  <a:pt x="5197290" y="689675"/>
                </a:cubicBezTo>
                <a:lnTo>
                  <a:pt x="5197290" y="652563"/>
                </a:lnTo>
                <a:lnTo>
                  <a:pt x="5216631" y="652563"/>
                </a:lnTo>
                <a:lnTo>
                  <a:pt x="5216631" y="637409"/>
                </a:lnTo>
                <a:lnTo>
                  <a:pt x="5197290" y="637409"/>
                </a:lnTo>
                <a:close/>
                <a:moveTo>
                  <a:pt x="5228399" y="608341"/>
                </a:moveTo>
                <a:lnTo>
                  <a:pt x="5228399" y="716595"/>
                </a:lnTo>
                <a:lnTo>
                  <a:pt x="5246013" y="716595"/>
                </a:lnTo>
                <a:lnTo>
                  <a:pt x="5246013" y="669585"/>
                </a:lnTo>
                <a:cubicBezTo>
                  <a:pt x="5246013" y="657372"/>
                  <a:pt x="5252511" y="650722"/>
                  <a:pt x="5262411" y="650722"/>
                </a:cubicBezTo>
                <a:cubicBezTo>
                  <a:pt x="5272312" y="650722"/>
                  <a:pt x="5277876" y="657372"/>
                  <a:pt x="5277876" y="668191"/>
                </a:cubicBezTo>
                <a:lnTo>
                  <a:pt x="5277876" y="716595"/>
                </a:lnTo>
                <a:lnTo>
                  <a:pt x="5295516" y="716595"/>
                </a:lnTo>
                <a:lnTo>
                  <a:pt x="5295516" y="665096"/>
                </a:lnTo>
                <a:cubicBezTo>
                  <a:pt x="5295516" y="644685"/>
                  <a:pt x="5284528" y="635248"/>
                  <a:pt x="5269690" y="635248"/>
                </a:cubicBezTo>
                <a:cubicBezTo>
                  <a:pt x="5257474" y="635248"/>
                  <a:pt x="5249428" y="641284"/>
                  <a:pt x="5246026" y="647934"/>
                </a:cubicBezTo>
                <a:lnTo>
                  <a:pt x="5246026" y="608341"/>
                </a:lnTo>
                <a:close/>
                <a:moveTo>
                  <a:pt x="5020652" y="606486"/>
                </a:moveTo>
                <a:cubicBezTo>
                  <a:pt x="4989555" y="606486"/>
                  <a:pt x="4966198" y="629992"/>
                  <a:pt x="4966198" y="662628"/>
                </a:cubicBezTo>
                <a:cubicBezTo>
                  <a:pt x="4966198" y="695264"/>
                  <a:pt x="4989555" y="718769"/>
                  <a:pt x="5018324" y="718769"/>
                </a:cubicBezTo>
                <a:cubicBezTo>
                  <a:pt x="5031627" y="718769"/>
                  <a:pt x="5044150" y="712580"/>
                  <a:pt x="5051428" y="702681"/>
                </a:cubicBezTo>
                <a:lnTo>
                  <a:pt x="5051428" y="716595"/>
                </a:lnTo>
                <a:lnTo>
                  <a:pt x="5069375" y="716595"/>
                </a:lnTo>
                <a:lnTo>
                  <a:pt x="5069375" y="659686"/>
                </a:lnTo>
                <a:lnTo>
                  <a:pt x="5022506" y="659686"/>
                </a:lnTo>
                <a:lnTo>
                  <a:pt x="5022506" y="677322"/>
                </a:lnTo>
                <a:lnTo>
                  <a:pt x="5049880" y="677322"/>
                </a:lnTo>
                <a:cubicBezTo>
                  <a:pt x="5047245" y="690622"/>
                  <a:pt x="5035490" y="699906"/>
                  <a:pt x="5020639" y="699906"/>
                </a:cubicBezTo>
                <a:cubicBezTo>
                  <a:pt x="5001144" y="699906"/>
                  <a:pt x="4987227" y="684138"/>
                  <a:pt x="4987227" y="662640"/>
                </a:cubicBezTo>
                <a:cubicBezTo>
                  <a:pt x="4987227" y="641143"/>
                  <a:pt x="5001144" y="625375"/>
                  <a:pt x="5020639" y="625375"/>
                </a:cubicBezTo>
                <a:cubicBezTo>
                  <a:pt x="5034556" y="625375"/>
                  <a:pt x="5044610" y="632332"/>
                  <a:pt x="5050034" y="642230"/>
                </a:cubicBezTo>
                <a:lnTo>
                  <a:pt x="5066739" y="631091"/>
                </a:lnTo>
                <a:cubicBezTo>
                  <a:pt x="5058540" y="615630"/>
                  <a:pt x="5041220" y="606499"/>
                  <a:pt x="5020639" y="606499"/>
                </a:cubicBezTo>
                <a:close/>
                <a:moveTo>
                  <a:pt x="4744738" y="601537"/>
                </a:moveTo>
                <a:lnTo>
                  <a:pt x="4744746" y="601542"/>
                </a:lnTo>
                <a:lnTo>
                  <a:pt x="4743293" y="602995"/>
                </a:lnTo>
                <a:cubicBezTo>
                  <a:pt x="4761035" y="630631"/>
                  <a:pt x="4784546" y="661873"/>
                  <a:pt x="4819735" y="697054"/>
                </a:cubicBezTo>
                <a:cubicBezTo>
                  <a:pt x="4845357" y="722670"/>
                  <a:pt x="4859159" y="732888"/>
                  <a:pt x="4866910" y="725125"/>
                </a:cubicBezTo>
                <a:cubicBezTo>
                  <a:pt x="4874662" y="717376"/>
                  <a:pt x="4864442" y="703577"/>
                  <a:pt x="4838820" y="677961"/>
                </a:cubicBezTo>
                <a:cubicBezTo>
                  <a:pt x="4821225" y="660371"/>
                  <a:pt x="4804616" y="645696"/>
                  <a:pt x="4788949" y="633203"/>
                </a:cubicBezTo>
                <a:lnTo>
                  <a:pt x="4744746" y="601542"/>
                </a:lnTo>
                <a:lnTo>
                  <a:pt x="4744751" y="601537"/>
                </a:lnTo>
                <a:close/>
                <a:moveTo>
                  <a:pt x="4640551" y="588557"/>
                </a:moveTo>
                <a:cubicBezTo>
                  <a:pt x="4618550" y="588557"/>
                  <a:pt x="4608227" y="590756"/>
                  <a:pt x="4608227" y="600258"/>
                </a:cubicBezTo>
                <a:cubicBezTo>
                  <a:pt x="4608227" y="609760"/>
                  <a:pt x="4618537" y="611960"/>
                  <a:pt x="4640551" y="611960"/>
                </a:cubicBezTo>
                <a:cubicBezTo>
                  <a:pt x="4665495" y="611960"/>
                  <a:pt x="4685872" y="608724"/>
                  <a:pt x="4703192" y="604184"/>
                </a:cubicBezTo>
                <a:cubicBezTo>
                  <a:pt x="4677327" y="621794"/>
                  <a:pt x="4648597" y="646783"/>
                  <a:pt x="4616030" y="678997"/>
                </a:cubicBezTo>
                <a:cubicBezTo>
                  <a:pt x="4590472" y="704280"/>
                  <a:pt x="4580214" y="717823"/>
                  <a:pt x="4587633" y="725164"/>
                </a:cubicBezTo>
                <a:cubicBezTo>
                  <a:pt x="4595052" y="732504"/>
                  <a:pt x="4608739" y="722350"/>
                  <a:pt x="4634296" y="697067"/>
                </a:cubicBezTo>
                <a:cubicBezTo>
                  <a:pt x="4666864" y="664840"/>
                  <a:pt x="4692114" y="636424"/>
                  <a:pt x="4709907" y="610834"/>
                </a:cubicBezTo>
                <a:cubicBezTo>
                  <a:pt x="4705366" y="628150"/>
                  <a:pt x="4702117" y="648535"/>
                  <a:pt x="4702117" y="673511"/>
                </a:cubicBezTo>
                <a:cubicBezTo>
                  <a:pt x="4702117" y="695507"/>
                  <a:pt x="4704317" y="705815"/>
                  <a:pt x="4713821" y="705815"/>
                </a:cubicBezTo>
                <a:cubicBezTo>
                  <a:pt x="4723325" y="705815"/>
                  <a:pt x="4725526" y="695507"/>
                  <a:pt x="4725526" y="673511"/>
                </a:cubicBezTo>
                <a:cubicBezTo>
                  <a:pt x="4725526" y="643291"/>
                  <a:pt x="4720793" y="619773"/>
                  <a:pt x="4714717" y="600297"/>
                </a:cubicBezTo>
                <a:cubicBezTo>
                  <a:pt x="4714640" y="600028"/>
                  <a:pt x="4714499" y="599836"/>
                  <a:pt x="4714333" y="599708"/>
                </a:cubicBezTo>
                <a:lnTo>
                  <a:pt x="4714320" y="599695"/>
                </a:lnTo>
                <a:cubicBezTo>
                  <a:pt x="4714192" y="599555"/>
                  <a:pt x="4714013" y="599440"/>
                  <a:pt x="4713783" y="599363"/>
                </a:cubicBezTo>
                <a:cubicBezTo>
                  <a:pt x="4694289" y="593301"/>
                  <a:pt x="4670778" y="588557"/>
                  <a:pt x="4640551" y="588557"/>
                </a:cubicBezTo>
                <a:close/>
                <a:moveTo>
                  <a:pt x="4827410" y="575551"/>
                </a:moveTo>
                <a:cubicBezTo>
                  <a:pt x="4794549" y="575551"/>
                  <a:pt x="4768978" y="580295"/>
                  <a:pt x="4747796" y="586357"/>
                </a:cubicBezTo>
                <a:cubicBezTo>
                  <a:pt x="4746683" y="586677"/>
                  <a:pt x="4746683" y="587828"/>
                  <a:pt x="4747796" y="588147"/>
                </a:cubicBezTo>
                <a:cubicBezTo>
                  <a:pt x="4768978" y="594209"/>
                  <a:pt x="4794562" y="598941"/>
                  <a:pt x="4827410" y="598941"/>
                </a:cubicBezTo>
                <a:cubicBezTo>
                  <a:pt x="4851330" y="598941"/>
                  <a:pt x="4862549" y="596741"/>
                  <a:pt x="4862549" y="587252"/>
                </a:cubicBezTo>
                <a:cubicBezTo>
                  <a:pt x="4862549" y="577763"/>
                  <a:pt x="4851330" y="575551"/>
                  <a:pt x="4827410" y="575551"/>
                </a:cubicBezTo>
                <a:close/>
                <a:moveTo>
                  <a:pt x="4993111" y="515163"/>
                </a:moveTo>
                <a:lnTo>
                  <a:pt x="5024054" y="515163"/>
                </a:lnTo>
                <a:cubicBezTo>
                  <a:pt x="5034722" y="515163"/>
                  <a:pt x="5040913" y="520419"/>
                  <a:pt x="5040913" y="529396"/>
                </a:cubicBezTo>
                <a:cubicBezTo>
                  <a:pt x="5040913" y="538374"/>
                  <a:pt x="5034722" y="543630"/>
                  <a:pt x="5024054" y="543630"/>
                </a:cubicBezTo>
                <a:lnTo>
                  <a:pt x="5024054" y="543617"/>
                </a:lnTo>
                <a:lnTo>
                  <a:pt x="4993111" y="543617"/>
                </a:lnTo>
                <a:close/>
                <a:moveTo>
                  <a:pt x="5574716" y="497527"/>
                </a:moveTo>
                <a:cubicBezTo>
                  <a:pt x="5588019" y="497527"/>
                  <a:pt x="5597766" y="508039"/>
                  <a:pt x="5597766" y="522273"/>
                </a:cubicBezTo>
                <a:cubicBezTo>
                  <a:pt x="5597766" y="536507"/>
                  <a:pt x="5588019" y="547019"/>
                  <a:pt x="5574716" y="547019"/>
                </a:cubicBezTo>
                <a:cubicBezTo>
                  <a:pt x="5561413" y="547019"/>
                  <a:pt x="5551666" y="536507"/>
                  <a:pt x="5551666" y="522273"/>
                </a:cubicBezTo>
                <a:cubicBezTo>
                  <a:pt x="5551666" y="508039"/>
                  <a:pt x="5561413" y="497527"/>
                  <a:pt x="5574716" y="497527"/>
                </a:cubicBezTo>
                <a:close/>
                <a:moveTo>
                  <a:pt x="5111919" y="497527"/>
                </a:moveTo>
                <a:cubicBezTo>
                  <a:pt x="5125222" y="497527"/>
                  <a:pt x="5134969" y="508039"/>
                  <a:pt x="5134969" y="522273"/>
                </a:cubicBezTo>
                <a:cubicBezTo>
                  <a:pt x="5134969" y="536507"/>
                  <a:pt x="5125222" y="547019"/>
                  <a:pt x="5111919" y="547019"/>
                </a:cubicBezTo>
                <a:cubicBezTo>
                  <a:pt x="5098616" y="547019"/>
                  <a:pt x="5088869" y="536507"/>
                  <a:pt x="5088869" y="522273"/>
                </a:cubicBezTo>
                <a:cubicBezTo>
                  <a:pt x="5088869" y="508039"/>
                  <a:pt x="5098616" y="497527"/>
                  <a:pt x="5111919" y="497527"/>
                </a:cubicBezTo>
                <a:close/>
                <a:moveTo>
                  <a:pt x="5376882" y="496606"/>
                </a:moveTo>
                <a:cubicBezTo>
                  <a:pt x="5386783" y="496606"/>
                  <a:pt x="5394829" y="502489"/>
                  <a:pt x="5397144" y="513769"/>
                </a:cubicBezTo>
                <a:lnTo>
                  <a:pt x="5356314" y="513769"/>
                </a:lnTo>
                <a:cubicBezTo>
                  <a:pt x="5358782" y="503103"/>
                  <a:pt x="5366368" y="496606"/>
                  <a:pt x="5376882" y="496606"/>
                </a:cubicBezTo>
                <a:close/>
                <a:moveTo>
                  <a:pt x="5505578" y="482693"/>
                </a:moveTo>
                <a:lnTo>
                  <a:pt x="5505578" y="561866"/>
                </a:lnTo>
                <a:lnTo>
                  <a:pt x="5523217" y="561866"/>
                </a:lnTo>
                <a:lnTo>
                  <a:pt x="5523217" y="482693"/>
                </a:lnTo>
                <a:close/>
                <a:moveTo>
                  <a:pt x="5205502" y="481299"/>
                </a:moveTo>
                <a:cubicBezTo>
                  <a:pt x="5193900" y="481299"/>
                  <a:pt x="5186327" y="487795"/>
                  <a:pt x="5183846" y="497080"/>
                </a:cubicBezTo>
                <a:lnTo>
                  <a:pt x="5183846" y="482693"/>
                </a:lnTo>
                <a:lnTo>
                  <a:pt x="5166206" y="482693"/>
                </a:lnTo>
                <a:lnTo>
                  <a:pt x="5166206" y="561866"/>
                </a:lnTo>
                <a:lnTo>
                  <a:pt x="5183846" y="561866"/>
                </a:lnTo>
                <a:lnTo>
                  <a:pt x="5183846" y="518718"/>
                </a:lnTo>
                <a:cubicBezTo>
                  <a:pt x="5183846" y="505571"/>
                  <a:pt x="5189410" y="499548"/>
                  <a:pt x="5203340" y="499548"/>
                </a:cubicBezTo>
                <a:lnTo>
                  <a:pt x="5207203" y="499548"/>
                </a:lnTo>
                <a:lnTo>
                  <a:pt x="5207203" y="481299"/>
                </a:lnTo>
                <a:close/>
                <a:moveTo>
                  <a:pt x="5571160" y="480531"/>
                </a:moveTo>
                <a:cubicBezTo>
                  <a:pt x="5550438" y="480531"/>
                  <a:pt x="5533412" y="498000"/>
                  <a:pt x="5533412" y="522286"/>
                </a:cubicBezTo>
                <a:cubicBezTo>
                  <a:pt x="5533412" y="546571"/>
                  <a:pt x="5550425" y="564040"/>
                  <a:pt x="5571160" y="564040"/>
                </a:cubicBezTo>
                <a:cubicBezTo>
                  <a:pt x="5583376" y="564040"/>
                  <a:pt x="5592509" y="558784"/>
                  <a:pt x="5597766" y="548732"/>
                </a:cubicBezTo>
                <a:lnTo>
                  <a:pt x="5597766" y="561879"/>
                </a:lnTo>
                <a:lnTo>
                  <a:pt x="5615393" y="561879"/>
                </a:lnTo>
                <a:lnTo>
                  <a:pt x="5615393" y="482705"/>
                </a:lnTo>
                <a:lnTo>
                  <a:pt x="5597766" y="482705"/>
                </a:lnTo>
                <a:lnTo>
                  <a:pt x="5597766" y="495839"/>
                </a:lnTo>
                <a:cubicBezTo>
                  <a:pt x="5592509" y="485787"/>
                  <a:pt x="5583376" y="480531"/>
                  <a:pt x="5571160" y="480531"/>
                </a:cubicBezTo>
                <a:close/>
                <a:moveTo>
                  <a:pt x="5108350" y="480531"/>
                </a:moveTo>
                <a:cubicBezTo>
                  <a:pt x="5087628" y="480531"/>
                  <a:pt x="5070602" y="498000"/>
                  <a:pt x="5070602" y="522286"/>
                </a:cubicBezTo>
                <a:cubicBezTo>
                  <a:pt x="5070602" y="546571"/>
                  <a:pt x="5087615" y="564040"/>
                  <a:pt x="5108350" y="564040"/>
                </a:cubicBezTo>
                <a:cubicBezTo>
                  <a:pt x="5120566" y="564040"/>
                  <a:pt x="5129699" y="558784"/>
                  <a:pt x="5134956" y="548732"/>
                </a:cubicBezTo>
                <a:lnTo>
                  <a:pt x="5134956" y="561879"/>
                </a:lnTo>
                <a:lnTo>
                  <a:pt x="5152583" y="561879"/>
                </a:lnTo>
                <a:lnTo>
                  <a:pt x="5152583" y="482705"/>
                </a:lnTo>
                <a:lnTo>
                  <a:pt x="5134956" y="482705"/>
                </a:lnTo>
                <a:lnTo>
                  <a:pt x="5134956" y="495839"/>
                </a:lnTo>
                <a:cubicBezTo>
                  <a:pt x="5129699" y="485787"/>
                  <a:pt x="5120566" y="480531"/>
                  <a:pt x="5108350" y="480531"/>
                </a:cubicBezTo>
                <a:close/>
                <a:moveTo>
                  <a:pt x="5466756" y="480518"/>
                </a:moveTo>
                <a:cubicBezTo>
                  <a:pt x="5454540" y="480518"/>
                  <a:pt x="5446494" y="486555"/>
                  <a:pt x="5443091" y="493205"/>
                </a:cubicBezTo>
                <a:lnTo>
                  <a:pt x="5443091" y="482693"/>
                </a:lnTo>
                <a:lnTo>
                  <a:pt x="5425465" y="482693"/>
                </a:lnTo>
                <a:lnTo>
                  <a:pt x="5425465" y="561866"/>
                </a:lnTo>
                <a:lnTo>
                  <a:pt x="5443079" y="561866"/>
                </a:lnTo>
                <a:lnTo>
                  <a:pt x="5443079" y="514856"/>
                </a:lnTo>
                <a:cubicBezTo>
                  <a:pt x="5443079" y="502643"/>
                  <a:pt x="5449577" y="495993"/>
                  <a:pt x="5459477" y="495993"/>
                </a:cubicBezTo>
                <a:cubicBezTo>
                  <a:pt x="5469378" y="495993"/>
                  <a:pt x="5474942" y="502643"/>
                  <a:pt x="5474942" y="513462"/>
                </a:cubicBezTo>
                <a:lnTo>
                  <a:pt x="5474942" y="561866"/>
                </a:lnTo>
                <a:lnTo>
                  <a:pt x="5492582" y="561866"/>
                </a:lnTo>
                <a:lnTo>
                  <a:pt x="5492582" y="510367"/>
                </a:lnTo>
                <a:cubicBezTo>
                  <a:pt x="5492582" y="489956"/>
                  <a:pt x="5481594" y="480518"/>
                  <a:pt x="5466756" y="480518"/>
                </a:cubicBezTo>
                <a:close/>
                <a:moveTo>
                  <a:pt x="5376895" y="480518"/>
                </a:moveTo>
                <a:cubicBezTo>
                  <a:pt x="5353691" y="480518"/>
                  <a:pt x="5337753" y="498141"/>
                  <a:pt x="5337753" y="522273"/>
                </a:cubicBezTo>
                <a:cubicBezTo>
                  <a:pt x="5337753" y="546392"/>
                  <a:pt x="5354919" y="564027"/>
                  <a:pt x="5378277" y="564027"/>
                </a:cubicBezTo>
                <a:cubicBezTo>
                  <a:pt x="5392667" y="564027"/>
                  <a:pt x="5406277" y="556917"/>
                  <a:pt x="5412776" y="546239"/>
                </a:cubicBezTo>
                <a:lnTo>
                  <a:pt x="5400713" y="536033"/>
                </a:lnTo>
                <a:cubicBezTo>
                  <a:pt x="5396223" y="543451"/>
                  <a:pt x="5387870" y="547939"/>
                  <a:pt x="5378290" y="547939"/>
                </a:cubicBezTo>
                <a:cubicBezTo>
                  <a:pt x="5366688" y="547939"/>
                  <a:pt x="5358028" y="540049"/>
                  <a:pt x="5355866" y="527989"/>
                </a:cubicBezTo>
                <a:lnTo>
                  <a:pt x="5415103" y="527989"/>
                </a:lnTo>
                <a:cubicBezTo>
                  <a:pt x="5415411" y="525982"/>
                  <a:pt x="5415564" y="523654"/>
                  <a:pt x="5415564" y="521493"/>
                </a:cubicBezTo>
                <a:cubicBezTo>
                  <a:pt x="5415564" y="498755"/>
                  <a:pt x="5400099" y="480518"/>
                  <a:pt x="5376895" y="480518"/>
                </a:cubicBezTo>
                <a:close/>
                <a:moveTo>
                  <a:pt x="5256553" y="480518"/>
                </a:moveTo>
                <a:cubicBezTo>
                  <a:pt x="5245104" y="480518"/>
                  <a:pt x="5237532" y="486555"/>
                  <a:pt x="5234129" y="493205"/>
                </a:cubicBezTo>
                <a:lnTo>
                  <a:pt x="5234129" y="482693"/>
                </a:lnTo>
                <a:lnTo>
                  <a:pt x="5216490" y="482693"/>
                </a:lnTo>
                <a:lnTo>
                  <a:pt x="5216490" y="561866"/>
                </a:lnTo>
                <a:lnTo>
                  <a:pt x="5234116" y="561866"/>
                </a:lnTo>
                <a:lnTo>
                  <a:pt x="5234116" y="514856"/>
                </a:lnTo>
                <a:cubicBezTo>
                  <a:pt x="5234116" y="502643"/>
                  <a:pt x="5240154" y="495993"/>
                  <a:pt x="5249274" y="495993"/>
                </a:cubicBezTo>
                <a:cubicBezTo>
                  <a:pt x="5258395" y="495993"/>
                  <a:pt x="5263511" y="502643"/>
                  <a:pt x="5263511" y="513462"/>
                </a:cubicBezTo>
                <a:lnTo>
                  <a:pt x="5263511" y="561866"/>
                </a:lnTo>
                <a:lnTo>
                  <a:pt x="5281138" y="561866"/>
                </a:lnTo>
                <a:lnTo>
                  <a:pt x="5281138" y="513155"/>
                </a:lnTo>
                <a:cubicBezTo>
                  <a:pt x="5281138" y="502643"/>
                  <a:pt x="5287176" y="495993"/>
                  <a:pt x="5296296" y="495993"/>
                </a:cubicBezTo>
                <a:cubicBezTo>
                  <a:pt x="5305416" y="495993"/>
                  <a:pt x="5310533" y="502643"/>
                  <a:pt x="5310533" y="513462"/>
                </a:cubicBezTo>
                <a:lnTo>
                  <a:pt x="5310533" y="561866"/>
                </a:lnTo>
                <a:lnTo>
                  <a:pt x="5328172" y="561866"/>
                </a:lnTo>
                <a:lnTo>
                  <a:pt x="5328172" y="510367"/>
                </a:lnTo>
                <a:cubicBezTo>
                  <a:pt x="5328172" y="489956"/>
                  <a:pt x="5317658" y="480518"/>
                  <a:pt x="5302026" y="480518"/>
                </a:cubicBezTo>
                <a:cubicBezTo>
                  <a:pt x="5291512" y="480518"/>
                  <a:pt x="5283312" y="485161"/>
                  <a:pt x="5278209" y="494125"/>
                </a:cubicBezTo>
                <a:cubicBezTo>
                  <a:pt x="5274039" y="484841"/>
                  <a:pt x="5266146" y="480518"/>
                  <a:pt x="5256553" y="480518"/>
                </a:cubicBezTo>
                <a:close/>
                <a:moveTo>
                  <a:pt x="4993111" y="471861"/>
                </a:moveTo>
                <a:lnTo>
                  <a:pt x="5023120" y="471861"/>
                </a:lnTo>
                <a:cubicBezTo>
                  <a:pt x="5032714" y="471861"/>
                  <a:pt x="5038278" y="476503"/>
                  <a:pt x="5038278" y="484381"/>
                </a:cubicBezTo>
                <a:cubicBezTo>
                  <a:pt x="5038278" y="492258"/>
                  <a:pt x="5032714" y="496913"/>
                  <a:pt x="5023120" y="496913"/>
                </a:cubicBezTo>
                <a:lnTo>
                  <a:pt x="4993111" y="496913"/>
                </a:lnTo>
                <a:close/>
                <a:moveTo>
                  <a:pt x="4728340" y="462794"/>
                </a:moveTo>
                <a:cubicBezTo>
                  <a:pt x="4718848" y="462794"/>
                  <a:pt x="4716648" y="472936"/>
                  <a:pt x="4716648" y="494561"/>
                </a:cubicBezTo>
                <a:cubicBezTo>
                  <a:pt x="4716648" y="524269"/>
                  <a:pt x="4721381" y="547390"/>
                  <a:pt x="4727457" y="566535"/>
                </a:cubicBezTo>
                <a:cubicBezTo>
                  <a:pt x="4727777" y="567545"/>
                  <a:pt x="4728915" y="567545"/>
                  <a:pt x="4729235" y="566535"/>
                </a:cubicBezTo>
                <a:cubicBezTo>
                  <a:pt x="4735298" y="547378"/>
                  <a:pt x="4740044" y="524269"/>
                  <a:pt x="4740044" y="494561"/>
                </a:cubicBezTo>
                <a:cubicBezTo>
                  <a:pt x="4740044" y="472936"/>
                  <a:pt x="4737844" y="462794"/>
                  <a:pt x="4728340" y="462794"/>
                </a:cubicBezTo>
                <a:close/>
                <a:moveTo>
                  <a:pt x="4973003" y="453624"/>
                </a:moveTo>
                <a:lnTo>
                  <a:pt x="4973003" y="561866"/>
                </a:lnTo>
                <a:lnTo>
                  <a:pt x="5026369" y="561866"/>
                </a:lnTo>
                <a:cubicBezTo>
                  <a:pt x="5048793" y="561866"/>
                  <a:pt x="5061942" y="550574"/>
                  <a:pt x="5061942" y="531404"/>
                </a:cubicBezTo>
                <a:cubicBezTo>
                  <a:pt x="5061942" y="518257"/>
                  <a:pt x="5054677" y="509446"/>
                  <a:pt x="5043075" y="505584"/>
                </a:cubicBezTo>
                <a:cubicBezTo>
                  <a:pt x="5053129" y="501722"/>
                  <a:pt x="5059320" y="492744"/>
                  <a:pt x="5059320" y="481772"/>
                </a:cubicBezTo>
                <a:cubicBezTo>
                  <a:pt x="5059320" y="464136"/>
                  <a:pt x="5046951" y="453624"/>
                  <a:pt x="5025909" y="453624"/>
                </a:cubicBezTo>
                <a:close/>
                <a:moveTo>
                  <a:pt x="5514391" y="450670"/>
                </a:moveTo>
                <a:cubicBezTo>
                  <a:pt x="5508354" y="450670"/>
                  <a:pt x="5503403" y="455619"/>
                  <a:pt x="5503403" y="461655"/>
                </a:cubicBezTo>
                <a:cubicBezTo>
                  <a:pt x="5503403" y="467692"/>
                  <a:pt x="5508354" y="472641"/>
                  <a:pt x="5514391" y="472641"/>
                </a:cubicBezTo>
                <a:cubicBezTo>
                  <a:pt x="5520429" y="472641"/>
                  <a:pt x="5525379" y="467692"/>
                  <a:pt x="5525379" y="461655"/>
                </a:cubicBezTo>
                <a:cubicBezTo>
                  <a:pt x="5525379" y="455619"/>
                  <a:pt x="5520429" y="450670"/>
                  <a:pt x="5514391" y="450670"/>
                </a:cubicBezTo>
                <a:close/>
                <a:moveTo>
                  <a:pt x="4867038" y="447346"/>
                </a:moveTo>
                <a:cubicBezTo>
                  <a:pt x="4859287" y="439596"/>
                  <a:pt x="4845485" y="449814"/>
                  <a:pt x="4819863" y="475417"/>
                </a:cubicBezTo>
                <a:cubicBezTo>
                  <a:pt x="4784674" y="510598"/>
                  <a:pt x="4761150" y="541840"/>
                  <a:pt x="4743421" y="569476"/>
                </a:cubicBezTo>
                <a:cubicBezTo>
                  <a:pt x="4742487" y="570934"/>
                  <a:pt x="4743421" y="571868"/>
                  <a:pt x="4744879" y="570934"/>
                </a:cubicBezTo>
                <a:cubicBezTo>
                  <a:pt x="4772522" y="553196"/>
                  <a:pt x="4803771" y="529691"/>
                  <a:pt x="4838961" y="494510"/>
                </a:cubicBezTo>
                <a:cubicBezTo>
                  <a:pt x="4864582" y="468894"/>
                  <a:pt x="4874803" y="455096"/>
                  <a:pt x="4867038" y="447346"/>
                </a:cubicBezTo>
                <a:close/>
                <a:moveTo>
                  <a:pt x="4588234" y="447282"/>
                </a:moveTo>
                <a:cubicBezTo>
                  <a:pt x="4580482" y="455032"/>
                  <a:pt x="4590703" y="468830"/>
                  <a:pt x="4616311" y="494446"/>
                </a:cubicBezTo>
                <a:cubicBezTo>
                  <a:pt x="4651501" y="529627"/>
                  <a:pt x="4682751" y="553145"/>
                  <a:pt x="4710393" y="570870"/>
                </a:cubicBezTo>
                <a:lnTo>
                  <a:pt x="4710393" y="570883"/>
                </a:lnTo>
                <a:cubicBezTo>
                  <a:pt x="4711851" y="571816"/>
                  <a:pt x="4712785" y="570883"/>
                  <a:pt x="4711851" y="569425"/>
                </a:cubicBezTo>
                <a:cubicBezTo>
                  <a:pt x="4694109" y="541789"/>
                  <a:pt x="4670599" y="510547"/>
                  <a:pt x="4635409" y="475365"/>
                </a:cubicBezTo>
                <a:cubicBezTo>
                  <a:pt x="4609800" y="449750"/>
                  <a:pt x="4595986" y="439532"/>
                  <a:pt x="4588234" y="447282"/>
                </a:cubicBezTo>
                <a:close/>
                <a:moveTo>
                  <a:pt x="0" y="0"/>
                </a:moveTo>
                <a:lnTo>
                  <a:pt x="6097200" y="0"/>
                </a:lnTo>
                <a:lnTo>
                  <a:pt x="60972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64000"/>
                </a:srgbClr>
              </a:gs>
              <a:gs pos="39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C29D16-7666-6BDE-DE5B-772332AD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5112000" cy="1425683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E2D085EA-1CDD-5750-F367-86C7A22A6D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9425" y="2956560"/>
            <a:ext cx="5112000" cy="29968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992DBD6-6F5A-8D86-5D07-7F60EBCC419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F2857E-5D03-9947-83FB-0874A4F0F394}" type="datetime1">
              <a:t>17.03.2025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A02D80A-BD72-A486-7562-33E0D61A90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34721" y="6405343"/>
            <a:ext cx="2653330" cy="106470"/>
          </a:xfrm>
        </p:spPr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A389E80-91E9-9FB7-D8A4-56B16D843A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AE3266-156F-2269-E658-BA68FE3386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2360854"/>
            <a:ext cx="5112000" cy="25046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089B7F0C-BFF2-B1F8-3F47-E3E9D5A9DE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6054737"/>
            <a:ext cx="511200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944566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halt Bild 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FA14E199-6724-E761-7BA8-349AEA87FA47}"/>
              </a:ext>
            </a:extLst>
          </p:cNvPr>
          <p:cNvSpPr/>
          <p:nvPr userDrawn="1"/>
        </p:nvSpPr>
        <p:spPr>
          <a:xfrm>
            <a:off x="10319657" y="1"/>
            <a:ext cx="1872343" cy="1100030"/>
          </a:xfrm>
          <a:prstGeom prst="rect">
            <a:avLst/>
          </a:prstGeom>
          <a:solidFill>
            <a:schemeClr val="bg1"/>
          </a:solidFill>
        </p:spPr>
        <p:txBody>
          <a:bodyPr vert="horz" lIns="251999" tIns="251999" rIns="251999" bIns="251999" rtlCol="0" anchor="ctr">
            <a:noAutofit/>
          </a:bodyPr>
          <a:lstStyle/>
          <a:p>
            <a:pPr algn="l"/>
            <a:endParaRPr lang="de-DE" sz="1400" dirty="0" err="1">
              <a:solidFill>
                <a:schemeClr val="bg1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C29D16-7666-6BDE-DE5B-772332AD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5112000" cy="142568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7BA107C0-A870-7503-3216-9B2FDB94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956561"/>
            <a:ext cx="5112000" cy="29933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504000" indent="-252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 marL="504000" indent="-2520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A56A32-9A7B-3345-EC59-786F67693110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1854FA-4E22-1A07-A6D3-F842403400BC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41B2605-E4FF-7B63-1B0A-0559F54E87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F2857E-5D03-9947-83FB-0874A4F0F394}" type="datetime1">
              <a:rPr lang="de-DE" smtClean="0"/>
              <a:pPr/>
              <a:t>17.03.2025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0756409-EB87-F8BD-94C6-8B40B11CE4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B766370-FCC2-9C6D-FD3B-AB6C289B9C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B8A9C5-9906-0742-E6AA-3D9DC52BCD5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2360854"/>
            <a:ext cx="5112000" cy="25046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DA54E94-39C7-6923-1D9B-ACA33DDC18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7030720" cy="6858000"/>
          </a:xfrm>
          <a:custGeom>
            <a:avLst/>
            <a:gdLst>
              <a:gd name="connsiteX0" fmla="*/ 5346401 w 7030720"/>
              <a:gd name="connsiteY0" fmla="*/ 652256 h 6858000"/>
              <a:gd name="connsiteX1" fmla="*/ 5369451 w 7030720"/>
              <a:gd name="connsiteY1" fmla="*/ 677002 h 6858000"/>
              <a:gd name="connsiteX2" fmla="*/ 5346401 w 7030720"/>
              <a:gd name="connsiteY2" fmla="*/ 701748 h 6858000"/>
              <a:gd name="connsiteX3" fmla="*/ 5323350 w 7030720"/>
              <a:gd name="connsiteY3" fmla="*/ 677002 h 6858000"/>
              <a:gd name="connsiteX4" fmla="*/ 5346401 w 7030720"/>
              <a:gd name="connsiteY4" fmla="*/ 652256 h 6858000"/>
              <a:gd name="connsiteX5" fmla="*/ 5121193 w 7030720"/>
              <a:gd name="connsiteY5" fmla="*/ 652256 h 6858000"/>
              <a:gd name="connsiteX6" fmla="*/ 5144243 w 7030720"/>
              <a:gd name="connsiteY6" fmla="*/ 677002 h 6858000"/>
              <a:gd name="connsiteX7" fmla="*/ 5121193 w 7030720"/>
              <a:gd name="connsiteY7" fmla="*/ 701748 h 6858000"/>
              <a:gd name="connsiteX8" fmla="*/ 5098143 w 7030720"/>
              <a:gd name="connsiteY8" fmla="*/ 677002 h 6858000"/>
              <a:gd name="connsiteX9" fmla="*/ 5121193 w 7030720"/>
              <a:gd name="connsiteY9" fmla="*/ 652256 h 6858000"/>
              <a:gd name="connsiteX10" fmla="*/ 5436428 w 7030720"/>
              <a:gd name="connsiteY10" fmla="*/ 651335 h 6858000"/>
              <a:gd name="connsiteX11" fmla="*/ 5456689 w 7030720"/>
              <a:gd name="connsiteY11" fmla="*/ 668498 h 6858000"/>
              <a:gd name="connsiteX12" fmla="*/ 5415859 w 7030720"/>
              <a:gd name="connsiteY12" fmla="*/ 668498 h 6858000"/>
              <a:gd name="connsiteX13" fmla="*/ 5436428 w 7030720"/>
              <a:gd name="connsiteY13" fmla="*/ 651335 h 6858000"/>
              <a:gd name="connsiteX14" fmla="*/ 5524280 w 7030720"/>
              <a:gd name="connsiteY14" fmla="*/ 636015 h 6858000"/>
              <a:gd name="connsiteX15" fmla="*/ 5502624 w 7030720"/>
              <a:gd name="connsiteY15" fmla="*/ 651783 h 6858000"/>
              <a:gd name="connsiteX16" fmla="*/ 5502624 w 7030720"/>
              <a:gd name="connsiteY16" fmla="*/ 637396 h 6858000"/>
              <a:gd name="connsiteX17" fmla="*/ 5484997 w 7030720"/>
              <a:gd name="connsiteY17" fmla="*/ 637396 h 6858000"/>
              <a:gd name="connsiteX18" fmla="*/ 5484997 w 7030720"/>
              <a:gd name="connsiteY18" fmla="*/ 716570 h 6858000"/>
              <a:gd name="connsiteX19" fmla="*/ 5484997 w 7030720"/>
              <a:gd name="connsiteY19" fmla="*/ 716595 h 6858000"/>
              <a:gd name="connsiteX20" fmla="*/ 5502624 w 7030720"/>
              <a:gd name="connsiteY20" fmla="*/ 716595 h 6858000"/>
              <a:gd name="connsiteX21" fmla="*/ 5502624 w 7030720"/>
              <a:gd name="connsiteY21" fmla="*/ 673447 h 6858000"/>
              <a:gd name="connsiteX22" fmla="*/ 5522118 w 7030720"/>
              <a:gd name="connsiteY22" fmla="*/ 654264 h 6858000"/>
              <a:gd name="connsiteX23" fmla="*/ 5525981 w 7030720"/>
              <a:gd name="connsiteY23" fmla="*/ 654264 h 6858000"/>
              <a:gd name="connsiteX24" fmla="*/ 5525981 w 7030720"/>
              <a:gd name="connsiteY24" fmla="*/ 636015 h 6858000"/>
              <a:gd name="connsiteX25" fmla="*/ 5342845 w 7030720"/>
              <a:gd name="connsiteY25" fmla="*/ 635260 h 6858000"/>
              <a:gd name="connsiteX26" fmla="*/ 5305110 w 7030720"/>
              <a:gd name="connsiteY26" fmla="*/ 677015 h 6858000"/>
              <a:gd name="connsiteX27" fmla="*/ 5342845 w 7030720"/>
              <a:gd name="connsiteY27" fmla="*/ 718769 h 6858000"/>
              <a:gd name="connsiteX28" fmla="*/ 5369451 w 7030720"/>
              <a:gd name="connsiteY28" fmla="*/ 703461 h 6858000"/>
              <a:gd name="connsiteX29" fmla="*/ 5369451 w 7030720"/>
              <a:gd name="connsiteY29" fmla="*/ 716608 h 6858000"/>
              <a:gd name="connsiteX30" fmla="*/ 5387091 w 7030720"/>
              <a:gd name="connsiteY30" fmla="*/ 716608 h 6858000"/>
              <a:gd name="connsiteX31" fmla="*/ 5387091 w 7030720"/>
              <a:gd name="connsiteY31" fmla="*/ 637434 h 6858000"/>
              <a:gd name="connsiteX32" fmla="*/ 5369451 w 7030720"/>
              <a:gd name="connsiteY32" fmla="*/ 637434 h 6858000"/>
              <a:gd name="connsiteX33" fmla="*/ 5369451 w 7030720"/>
              <a:gd name="connsiteY33" fmla="*/ 650568 h 6858000"/>
              <a:gd name="connsiteX34" fmla="*/ 5342845 w 7030720"/>
              <a:gd name="connsiteY34" fmla="*/ 635260 h 6858000"/>
              <a:gd name="connsiteX35" fmla="*/ 5121193 w 7030720"/>
              <a:gd name="connsiteY35" fmla="*/ 635248 h 6858000"/>
              <a:gd name="connsiteX36" fmla="*/ 5079889 w 7030720"/>
              <a:gd name="connsiteY36" fmla="*/ 677002 h 6858000"/>
              <a:gd name="connsiteX37" fmla="*/ 5121193 w 7030720"/>
              <a:gd name="connsiteY37" fmla="*/ 718756 h 6858000"/>
              <a:gd name="connsiteX38" fmla="*/ 5162497 w 7030720"/>
              <a:gd name="connsiteY38" fmla="*/ 677002 h 6858000"/>
              <a:gd name="connsiteX39" fmla="*/ 5121193 w 7030720"/>
              <a:gd name="connsiteY39" fmla="*/ 635248 h 6858000"/>
              <a:gd name="connsiteX40" fmla="*/ 5436440 w 7030720"/>
              <a:gd name="connsiteY40" fmla="*/ 635235 h 6858000"/>
              <a:gd name="connsiteX41" fmla="*/ 5397311 w 7030720"/>
              <a:gd name="connsiteY41" fmla="*/ 676989 h 6858000"/>
              <a:gd name="connsiteX42" fmla="*/ 5397298 w 7030720"/>
              <a:gd name="connsiteY42" fmla="*/ 677002 h 6858000"/>
              <a:gd name="connsiteX43" fmla="*/ 5437822 w 7030720"/>
              <a:gd name="connsiteY43" fmla="*/ 718756 h 6858000"/>
              <a:gd name="connsiteX44" fmla="*/ 5472321 w 7030720"/>
              <a:gd name="connsiteY44" fmla="*/ 700968 h 6858000"/>
              <a:gd name="connsiteX45" fmla="*/ 5460258 w 7030720"/>
              <a:gd name="connsiteY45" fmla="*/ 690762 h 6858000"/>
              <a:gd name="connsiteX46" fmla="*/ 5437835 w 7030720"/>
              <a:gd name="connsiteY46" fmla="*/ 702669 h 6858000"/>
              <a:gd name="connsiteX47" fmla="*/ 5415411 w 7030720"/>
              <a:gd name="connsiteY47" fmla="*/ 682718 h 6858000"/>
              <a:gd name="connsiteX48" fmla="*/ 5474649 w 7030720"/>
              <a:gd name="connsiteY48" fmla="*/ 682718 h 6858000"/>
              <a:gd name="connsiteX49" fmla="*/ 5475109 w 7030720"/>
              <a:gd name="connsiteY49" fmla="*/ 676222 h 6858000"/>
              <a:gd name="connsiteX50" fmla="*/ 5436440 w 7030720"/>
              <a:gd name="connsiteY50" fmla="*/ 635235 h 6858000"/>
              <a:gd name="connsiteX51" fmla="*/ 5197290 w 7030720"/>
              <a:gd name="connsiteY51" fmla="*/ 614517 h 6858000"/>
              <a:gd name="connsiteX52" fmla="*/ 5179650 w 7030720"/>
              <a:gd name="connsiteY52" fmla="*/ 619927 h 6858000"/>
              <a:gd name="connsiteX53" fmla="*/ 5179650 w 7030720"/>
              <a:gd name="connsiteY53" fmla="*/ 637396 h 6858000"/>
              <a:gd name="connsiteX54" fmla="*/ 5164339 w 7030720"/>
              <a:gd name="connsiteY54" fmla="*/ 637396 h 6858000"/>
              <a:gd name="connsiteX55" fmla="*/ 5164339 w 7030720"/>
              <a:gd name="connsiteY55" fmla="*/ 652551 h 6858000"/>
              <a:gd name="connsiteX56" fmla="*/ 5179650 w 7030720"/>
              <a:gd name="connsiteY56" fmla="*/ 652551 h 6858000"/>
              <a:gd name="connsiteX57" fmla="*/ 5179650 w 7030720"/>
              <a:gd name="connsiteY57" fmla="*/ 691363 h 6858000"/>
              <a:gd name="connsiteX58" fmla="*/ 5205169 w 7030720"/>
              <a:gd name="connsiteY58" fmla="*/ 718271 h 6858000"/>
              <a:gd name="connsiteX59" fmla="*/ 5216618 w 7030720"/>
              <a:gd name="connsiteY59" fmla="*/ 716877 h 6858000"/>
              <a:gd name="connsiteX60" fmla="*/ 5216631 w 7030720"/>
              <a:gd name="connsiteY60" fmla="*/ 716902 h 6858000"/>
              <a:gd name="connsiteX61" fmla="*/ 5216631 w 7030720"/>
              <a:gd name="connsiteY61" fmla="*/ 702055 h 6858000"/>
              <a:gd name="connsiteX62" fmla="*/ 5209979 w 7030720"/>
              <a:gd name="connsiteY62" fmla="*/ 702515 h 6858000"/>
              <a:gd name="connsiteX63" fmla="*/ 5197290 w 7030720"/>
              <a:gd name="connsiteY63" fmla="*/ 689675 h 6858000"/>
              <a:gd name="connsiteX64" fmla="*/ 5197290 w 7030720"/>
              <a:gd name="connsiteY64" fmla="*/ 652563 h 6858000"/>
              <a:gd name="connsiteX65" fmla="*/ 5216631 w 7030720"/>
              <a:gd name="connsiteY65" fmla="*/ 652563 h 6858000"/>
              <a:gd name="connsiteX66" fmla="*/ 5216631 w 7030720"/>
              <a:gd name="connsiteY66" fmla="*/ 637409 h 6858000"/>
              <a:gd name="connsiteX67" fmla="*/ 5197290 w 7030720"/>
              <a:gd name="connsiteY67" fmla="*/ 637409 h 6858000"/>
              <a:gd name="connsiteX68" fmla="*/ 5228399 w 7030720"/>
              <a:gd name="connsiteY68" fmla="*/ 608341 h 6858000"/>
              <a:gd name="connsiteX69" fmla="*/ 5228399 w 7030720"/>
              <a:gd name="connsiteY69" fmla="*/ 716595 h 6858000"/>
              <a:gd name="connsiteX70" fmla="*/ 5246013 w 7030720"/>
              <a:gd name="connsiteY70" fmla="*/ 716595 h 6858000"/>
              <a:gd name="connsiteX71" fmla="*/ 5246013 w 7030720"/>
              <a:gd name="connsiteY71" fmla="*/ 669585 h 6858000"/>
              <a:gd name="connsiteX72" fmla="*/ 5262411 w 7030720"/>
              <a:gd name="connsiteY72" fmla="*/ 650722 h 6858000"/>
              <a:gd name="connsiteX73" fmla="*/ 5277876 w 7030720"/>
              <a:gd name="connsiteY73" fmla="*/ 668191 h 6858000"/>
              <a:gd name="connsiteX74" fmla="*/ 5277876 w 7030720"/>
              <a:gd name="connsiteY74" fmla="*/ 716595 h 6858000"/>
              <a:gd name="connsiteX75" fmla="*/ 5295516 w 7030720"/>
              <a:gd name="connsiteY75" fmla="*/ 716595 h 6858000"/>
              <a:gd name="connsiteX76" fmla="*/ 5295516 w 7030720"/>
              <a:gd name="connsiteY76" fmla="*/ 665096 h 6858000"/>
              <a:gd name="connsiteX77" fmla="*/ 5269690 w 7030720"/>
              <a:gd name="connsiteY77" fmla="*/ 635248 h 6858000"/>
              <a:gd name="connsiteX78" fmla="*/ 5246026 w 7030720"/>
              <a:gd name="connsiteY78" fmla="*/ 647934 h 6858000"/>
              <a:gd name="connsiteX79" fmla="*/ 5246026 w 7030720"/>
              <a:gd name="connsiteY79" fmla="*/ 608341 h 6858000"/>
              <a:gd name="connsiteX80" fmla="*/ 5020652 w 7030720"/>
              <a:gd name="connsiteY80" fmla="*/ 606486 h 6858000"/>
              <a:gd name="connsiteX81" fmla="*/ 4966198 w 7030720"/>
              <a:gd name="connsiteY81" fmla="*/ 662628 h 6858000"/>
              <a:gd name="connsiteX82" fmla="*/ 5018324 w 7030720"/>
              <a:gd name="connsiteY82" fmla="*/ 718769 h 6858000"/>
              <a:gd name="connsiteX83" fmla="*/ 5051428 w 7030720"/>
              <a:gd name="connsiteY83" fmla="*/ 702681 h 6858000"/>
              <a:gd name="connsiteX84" fmla="*/ 5051428 w 7030720"/>
              <a:gd name="connsiteY84" fmla="*/ 716595 h 6858000"/>
              <a:gd name="connsiteX85" fmla="*/ 5069375 w 7030720"/>
              <a:gd name="connsiteY85" fmla="*/ 716595 h 6858000"/>
              <a:gd name="connsiteX86" fmla="*/ 5069375 w 7030720"/>
              <a:gd name="connsiteY86" fmla="*/ 659686 h 6858000"/>
              <a:gd name="connsiteX87" fmla="*/ 5022506 w 7030720"/>
              <a:gd name="connsiteY87" fmla="*/ 659686 h 6858000"/>
              <a:gd name="connsiteX88" fmla="*/ 5022506 w 7030720"/>
              <a:gd name="connsiteY88" fmla="*/ 677322 h 6858000"/>
              <a:gd name="connsiteX89" fmla="*/ 5049880 w 7030720"/>
              <a:gd name="connsiteY89" fmla="*/ 677322 h 6858000"/>
              <a:gd name="connsiteX90" fmla="*/ 5020639 w 7030720"/>
              <a:gd name="connsiteY90" fmla="*/ 699906 h 6858000"/>
              <a:gd name="connsiteX91" fmla="*/ 4987227 w 7030720"/>
              <a:gd name="connsiteY91" fmla="*/ 662640 h 6858000"/>
              <a:gd name="connsiteX92" fmla="*/ 5020639 w 7030720"/>
              <a:gd name="connsiteY92" fmla="*/ 625375 h 6858000"/>
              <a:gd name="connsiteX93" fmla="*/ 5050034 w 7030720"/>
              <a:gd name="connsiteY93" fmla="*/ 642230 h 6858000"/>
              <a:gd name="connsiteX94" fmla="*/ 5066739 w 7030720"/>
              <a:gd name="connsiteY94" fmla="*/ 631091 h 6858000"/>
              <a:gd name="connsiteX95" fmla="*/ 5020639 w 7030720"/>
              <a:gd name="connsiteY95" fmla="*/ 606499 h 6858000"/>
              <a:gd name="connsiteX96" fmla="*/ 4744738 w 7030720"/>
              <a:gd name="connsiteY96" fmla="*/ 601537 h 6858000"/>
              <a:gd name="connsiteX97" fmla="*/ 4744746 w 7030720"/>
              <a:gd name="connsiteY97" fmla="*/ 601542 h 6858000"/>
              <a:gd name="connsiteX98" fmla="*/ 4743293 w 7030720"/>
              <a:gd name="connsiteY98" fmla="*/ 602995 h 6858000"/>
              <a:gd name="connsiteX99" fmla="*/ 4819735 w 7030720"/>
              <a:gd name="connsiteY99" fmla="*/ 697054 h 6858000"/>
              <a:gd name="connsiteX100" fmla="*/ 4866910 w 7030720"/>
              <a:gd name="connsiteY100" fmla="*/ 725125 h 6858000"/>
              <a:gd name="connsiteX101" fmla="*/ 4838820 w 7030720"/>
              <a:gd name="connsiteY101" fmla="*/ 677961 h 6858000"/>
              <a:gd name="connsiteX102" fmla="*/ 4788949 w 7030720"/>
              <a:gd name="connsiteY102" fmla="*/ 633203 h 6858000"/>
              <a:gd name="connsiteX103" fmla="*/ 4744746 w 7030720"/>
              <a:gd name="connsiteY103" fmla="*/ 601542 h 6858000"/>
              <a:gd name="connsiteX104" fmla="*/ 4744751 w 7030720"/>
              <a:gd name="connsiteY104" fmla="*/ 601537 h 6858000"/>
              <a:gd name="connsiteX105" fmla="*/ 4640551 w 7030720"/>
              <a:gd name="connsiteY105" fmla="*/ 588557 h 6858000"/>
              <a:gd name="connsiteX106" fmla="*/ 4608227 w 7030720"/>
              <a:gd name="connsiteY106" fmla="*/ 600258 h 6858000"/>
              <a:gd name="connsiteX107" fmla="*/ 4640551 w 7030720"/>
              <a:gd name="connsiteY107" fmla="*/ 611960 h 6858000"/>
              <a:gd name="connsiteX108" fmla="*/ 4703192 w 7030720"/>
              <a:gd name="connsiteY108" fmla="*/ 604184 h 6858000"/>
              <a:gd name="connsiteX109" fmla="*/ 4616030 w 7030720"/>
              <a:gd name="connsiteY109" fmla="*/ 678997 h 6858000"/>
              <a:gd name="connsiteX110" fmla="*/ 4587633 w 7030720"/>
              <a:gd name="connsiteY110" fmla="*/ 725164 h 6858000"/>
              <a:gd name="connsiteX111" fmla="*/ 4634296 w 7030720"/>
              <a:gd name="connsiteY111" fmla="*/ 697067 h 6858000"/>
              <a:gd name="connsiteX112" fmla="*/ 4709907 w 7030720"/>
              <a:gd name="connsiteY112" fmla="*/ 610834 h 6858000"/>
              <a:gd name="connsiteX113" fmla="*/ 4702117 w 7030720"/>
              <a:gd name="connsiteY113" fmla="*/ 673511 h 6858000"/>
              <a:gd name="connsiteX114" fmla="*/ 4713821 w 7030720"/>
              <a:gd name="connsiteY114" fmla="*/ 705815 h 6858000"/>
              <a:gd name="connsiteX115" fmla="*/ 4725526 w 7030720"/>
              <a:gd name="connsiteY115" fmla="*/ 673511 h 6858000"/>
              <a:gd name="connsiteX116" fmla="*/ 4714717 w 7030720"/>
              <a:gd name="connsiteY116" fmla="*/ 600297 h 6858000"/>
              <a:gd name="connsiteX117" fmla="*/ 4714333 w 7030720"/>
              <a:gd name="connsiteY117" fmla="*/ 599708 h 6858000"/>
              <a:gd name="connsiteX118" fmla="*/ 4714320 w 7030720"/>
              <a:gd name="connsiteY118" fmla="*/ 599695 h 6858000"/>
              <a:gd name="connsiteX119" fmla="*/ 4713783 w 7030720"/>
              <a:gd name="connsiteY119" fmla="*/ 599363 h 6858000"/>
              <a:gd name="connsiteX120" fmla="*/ 4640551 w 7030720"/>
              <a:gd name="connsiteY120" fmla="*/ 588557 h 6858000"/>
              <a:gd name="connsiteX121" fmla="*/ 4827410 w 7030720"/>
              <a:gd name="connsiteY121" fmla="*/ 575551 h 6858000"/>
              <a:gd name="connsiteX122" fmla="*/ 4747796 w 7030720"/>
              <a:gd name="connsiteY122" fmla="*/ 586357 h 6858000"/>
              <a:gd name="connsiteX123" fmla="*/ 4747796 w 7030720"/>
              <a:gd name="connsiteY123" fmla="*/ 588147 h 6858000"/>
              <a:gd name="connsiteX124" fmla="*/ 4827410 w 7030720"/>
              <a:gd name="connsiteY124" fmla="*/ 598941 h 6858000"/>
              <a:gd name="connsiteX125" fmla="*/ 4862549 w 7030720"/>
              <a:gd name="connsiteY125" fmla="*/ 587252 h 6858000"/>
              <a:gd name="connsiteX126" fmla="*/ 4827410 w 7030720"/>
              <a:gd name="connsiteY126" fmla="*/ 575551 h 6858000"/>
              <a:gd name="connsiteX127" fmla="*/ 4993111 w 7030720"/>
              <a:gd name="connsiteY127" fmla="*/ 515163 h 6858000"/>
              <a:gd name="connsiteX128" fmla="*/ 5024054 w 7030720"/>
              <a:gd name="connsiteY128" fmla="*/ 515163 h 6858000"/>
              <a:gd name="connsiteX129" fmla="*/ 5040913 w 7030720"/>
              <a:gd name="connsiteY129" fmla="*/ 529396 h 6858000"/>
              <a:gd name="connsiteX130" fmla="*/ 5024054 w 7030720"/>
              <a:gd name="connsiteY130" fmla="*/ 543630 h 6858000"/>
              <a:gd name="connsiteX131" fmla="*/ 5024054 w 7030720"/>
              <a:gd name="connsiteY131" fmla="*/ 543617 h 6858000"/>
              <a:gd name="connsiteX132" fmla="*/ 4993111 w 7030720"/>
              <a:gd name="connsiteY132" fmla="*/ 543617 h 6858000"/>
              <a:gd name="connsiteX133" fmla="*/ 5574716 w 7030720"/>
              <a:gd name="connsiteY133" fmla="*/ 497527 h 6858000"/>
              <a:gd name="connsiteX134" fmla="*/ 5597766 w 7030720"/>
              <a:gd name="connsiteY134" fmla="*/ 522273 h 6858000"/>
              <a:gd name="connsiteX135" fmla="*/ 5574716 w 7030720"/>
              <a:gd name="connsiteY135" fmla="*/ 547019 h 6858000"/>
              <a:gd name="connsiteX136" fmla="*/ 5551666 w 7030720"/>
              <a:gd name="connsiteY136" fmla="*/ 522273 h 6858000"/>
              <a:gd name="connsiteX137" fmla="*/ 5574716 w 7030720"/>
              <a:gd name="connsiteY137" fmla="*/ 497527 h 6858000"/>
              <a:gd name="connsiteX138" fmla="*/ 5111919 w 7030720"/>
              <a:gd name="connsiteY138" fmla="*/ 497527 h 6858000"/>
              <a:gd name="connsiteX139" fmla="*/ 5134969 w 7030720"/>
              <a:gd name="connsiteY139" fmla="*/ 522273 h 6858000"/>
              <a:gd name="connsiteX140" fmla="*/ 5111919 w 7030720"/>
              <a:gd name="connsiteY140" fmla="*/ 547019 h 6858000"/>
              <a:gd name="connsiteX141" fmla="*/ 5088869 w 7030720"/>
              <a:gd name="connsiteY141" fmla="*/ 522273 h 6858000"/>
              <a:gd name="connsiteX142" fmla="*/ 5111919 w 7030720"/>
              <a:gd name="connsiteY142" fmla="*/ 497527 h 6858000"/>
              <a:gd name="connsiteX143" fmla="*/ 5376882 w 7030720"/>
              <a:gd name="connsiteY143" fmla="*/ 496606 h 6858000"/>
              <a:gd name="connsiteX144" fmla="*/ 5397144 w 7030720"/>
              <a:gd name="connsiteY144" fmla="*/ 513769 h 6858000"/>
              <a:gd name="connsiteX145" fmla="*/ 5356314 w 7030720"/>
              <a:gd name="connsiteY145" fmla="*/ 513769 h 6858000"/>
              <a:gd name="connsiteX146" fmla="*/ 5376882 w 7030720"/>
              <a:gd name="connsiteY146" fmla="*/ 496606 h 6858000"/>
              <a:gd name="connsiteX147" fmla="*/ 5505578 w 7030720"/>
              <a:gd name="connsiteY147" fmla="*/ 482693 h 6858000"/>
              <a:gd name="connsiteX148" fmla="*/ 5505578 w 7030720"/>
              <a:gd name="connsiteY148" fmla="*/ 561866 h 6858000"/>
              <a:gd name="connsiteX149" fmla="*/ 5523217 w 7030720"/>
              <a:gd name="connsiteY149" fmla="*/ 561866 h 6858000"/>
              <a:gd name="connsiteX150" fmla="*/ 5523217 w 7030720"/>
              <a:gd name="connsiteY150" fmla="*/ 482693 h 6858000"/>
              <a:gd name="connsiteX151" fmla="*/ 5205502 w 7030720"/>
              <a:gd name="connsiteY151" fmla="*/ 481299 h 6858000"/>
              <a:gd name="connsiteX152" fmla="*/ 5183846 w 7030720"/>
              <a:gd name="connsiteY152" fmla="*/ 497080 h 6858000"/>
              <a:gd name="connsiteX153" fmla="*/ 5183846 w 7030720"/>
              <a:gd name="connsiteY153" fmla="*/ 482693 h 6858000"/>
              <a:gd name="connsiteX154" fmla="*/ 5166206 w 7030720"/>
              <a:gd name="connsiteY154" fmla="*/ 482693 h 6858000"/>
              <a:gd name="connsiteX155" fmla="*/ 5166206 w 7030720"/>
              <a:gd name="connsiteY155" fmla="*/ 561866 h 6858000"/>
              <a:gd name="connsiteX156" fmla="*/ 5183846 w 7030720"/>
              <a:gd name="connsiteY156" fmla="*/ 561866 h 6858000"/>
              <a:gd name="connsiteX157" fmla="*/ 5183846 w 7030720"/>
              <a:gd name="connsiteY157" fmla="*/ 518718 h 6858000"/>
              <a:gd name="connsiteX158" fmla="*/ 5203340 w 7030720"/>
              <a:gd name="connsiteY158" fmla="*/ 499548 h 6858000"/>
              <a:gd name="connsiteX159" fmla="*/ 5207203 w 7030720"/>
              <a:gd name="connsiteY159" fmla="*/ 499548 h 6858000"/>
              <a:gd name="connsiteX160" fmla="*/ 5207203 w 7030720"/>
              <a:gd name="connsiteY160" fmla="*/ 481299 h 6858000"/>
              <a:gd name="connsiteX161" fmla="*/ 5571160 w 7030720"/>
              <a:gd name="connsiteY161" fmla="*/ 480531 h 6858000"/>
              <a:gd name="connsiteX162" fmla="*/ 5533412 w 7030720"/>
              <a:gd name="connsiteY162" fmla="*/ 522286 h 6858000"/>
              <a:gd name="connsiteX163" fmla="*/ 5571160 w 7030720"/>
              <a:gd name="connsiteY163" fmla="*/ 564040 h 6858000"/>
              <a:gd name="connsiteX164" fmla="*/ 5597766 w 7030720"/>
              <a:gd name="connsiteY164" fmla="*/ 548732 h 6858000"/>
              <a:gd name="connsiteX165" fmla="*/ 5597766 w 7030720"/>
              <a:gd name="connsiteY165" fmla="*/ 561879 h 6858000"/>
              <a:gd name="connsiteX166" fmla="*/ 5615393 w 7030720"/>
              <a:gd name="connsiteY166" fmla="*/ 561879 h 6858000"/>
              <a:gd name="connsiteX167" fmla="*/ 5615393 w 7030720"/>
              <a:gd name="connsiteY167" fmla="*/ 482705 h 6858000"/>
              <a:gd name="connsiteX168" fmla="*/ 5597766 w 7030720"/>
              <a:gd name="connsiteY168" fmla="*/ 482705 h 6858000"/>
              <a:gd name="connsiteX169" fmla="*/ 5597766 w 7030720"/>
              <a:gd name="connsiteY169" fmla="*/ 495839 h 6858000"/>
              <a:gd name="connsiteX170" fmla="*/ 5571160 w 7030720"/>
              <a:gd name="connsiteY170" fmla="*/ 480531 h 6858000"/>
              <a:gd name="connsiteX171" fmla="*/ 5108350 w 7030720"/>
              <a:gd name="connsiteY171" fmla="*/ 480531 h 6858000"/>
              <a:gd name="connsiteX172" fmla="*/ 5070602 w 7030720"/>
              <a:gd name="connsiteY172" fmla="*/ 522286 h 6858000"/>
              <a:gd name="connsiteX173" fmla="*/ 5108350 w 7030720"/>
              <a:gd name="connsiteY173" fmla="*/ 564040 h 6858000"/>
              <a:gd name="connsiteX174" fmla="*/ 5134956 w 7030720"/>
              <a:gd name="connsiteY174" fmla="*/ 548732 h 6858000"/>
              <a:gd name="connsiteX175" fmla="*/ 5134956 w 7030720"/>
              <a:gd name="connsiteY175" fmla="*/ 561879 h 6858000"/>
              <a:gd name="connsiteX176" fmla="*/ 5152583 w 7030720"/>
              <a:gd name="connsiteY176" fmla="*/ 561879 h 6858000"/>
              <a:gd name="connsiteX177" fmla="*/ 5152583 w 7030720"/>
              <a:gd name="connsiteY177" fmla="*/ 482705 h 6858000"/>
              <a:gd name="connsiteX178" fmla="*/ 5134956 w 7030720"/>
              <a:gd name="connsiteY178" fmla="*/ 482705 h 6858000"/>
              <a:gd name="connsiteX179" fmla="*/ 5134956 w 7030720"/>
              <a:gd name="connsiteY179" fmla="*/ 495839 h 6858000"/>
              <a:gd name="connsiteX180" fmla="*/ 5108350 w 7030720"/>
              <a:gd name="connsiteY180" fmla="*/ 480531 h 6858000"/>
              <a:gd name="connsiteX181" fmla="*/ 5466756 w 7030720"/>
              <a:gd name="connsiteY181" fmla="*/ 480518 h 6858000"/>
              <a:gd name="connsiteX182" fmla="*/ 5443091 w 7030720"/>
              <a:gd name="connsiteY182" fmla="*/ 493205 h 6858000"/>
              <a:gd name="connsiteX183" fmla="*/ 5443091 w 7030720"/>
              <a:gd name="connsiteY183" fmla="*/ 482693 h 6858000"/>
              <a:gd name="connsiteX184" fmla="*/ 5425465 w 7030720"/>
              <a:gd name="connsiteY184" fmla="*/ 482693 h 6858000"/>
              <a:gd name="connsiteX185" fmla="*/ 5425465 w 7030720"/>
              <a:gd name="connsiteY185" fmla="*/ 561866 h 6858000"/>
              <a:gd name="connsiteX186" fmla="*/ 5443079 w 7030720"/>
              <a:gd name="connsiteY186" fmla="*/ 561866 h 6858000"/>
              <a:gd name="connsiteX187" fmla="*/ 5443079 w 7030720"/>
              <a:gd name="connsiteY187" fmla="*/ 514856 h 6858000"/>
              <a:gd name="connsiteX188" fmla="*/ 5459477 w 7030720"/>
              <a:gd name="connsiteY188" fmla="*/ 495993 h 6858000"/>
              <a:gd name="connsiteX189" fmla="*/ 5474942 w 7030720"/>
              <a:gd name="connsiteY189" fmla="*/ 513462 h 6858000"/>
              <a:gd name="connsiteX190" fmla="*/ 5474942 w 7030720"/>
              <a:gd name="connsiteY190" fmla="*/ 561866 h 6858000"/>
              <a:gd name="connsiteX191" fmla="*/ 5492582 w 7030720"/>
              <a:gd name="connsiteY191" fmla="*/ 561866 h 6858000"/>
              <a:gd name="connsiteX192" fmla="*/ 5492582 w 7030720"/>
              <a:gd name="connsiteY192" fmla="*/ 510367 h 6858000"/>
              <a:gd name="connsiteX193" fmla="*/ 5466756 w 7030720"/>
              <a:gd name="connsiteY193" fmla="*/ 480518 h 6858000"/>
              <a:gd name="connsiteX194" fmla="*/ 5376895 w 7030720"/>
              <a:gd name="connsiteY194" fmla="*/ 480518 h 6858000"/>
              <a:gd name="connsiteX195" fmla="*/ 5337753 w 7030720"/>
              <a:gd name="connsiteY195" fmla="*/ 522273 h 6858000"/>
              <a:gd name="connsiteX196" fmla="*/ 5378277 w 7030720"/>
              <a:gd name="connsiteY196" fmla="*/ 564027 h 6858000"/>
              <a:gd name="connsiteX197" fmla="*/ 5412776 w 7030720"/>
              <a:gd name="connsiteY197" fmla="*/ 546239 h 6858000"/>
              <a:gd name="connsiteX198" fmla="*/ 5400713 w 7030720"/>
              <a:gd name="connsiteY198" fmla="*/ 536033 h 6858000"/>
              <a:gd name="connsiteX199" fmla="*/ 5378290 w 7030720"/>
              <a:gd name="connsiteY199" fmla="*/ 547939 h 6858000"/>
              <a:gd name="connsiteX200" fmla="*/ 5355866 w 7030720"/>
              <a:gd name="connsiteY200" fmla="*/ 527989 h 6858000"/>
              <a:gd name="connsiteX201" fmla="*/ 5415103 w 7030720"/>
              <a:gd name="connsiteY201" fmla="*/ 527989 h 6858000"/>
              <a:gd name="connsiteX202" fmla="*/ 5415564 w 7030720"/>
              <a:gd name="connsiteY202" fmla="*/ 521493 h 6858000"/>
              <a:gd name="connsiteX203" fmla="*/ 5376895 w 7030720"/>
              <a:gd name="connsiteY203" fmla="*/ 480518 h 6858000"/>
              <a:gd name="connsiteX204" fmla="*/ 5256553 w 7030720"/>
              <a:gd name="connsiteY204" fmla="*/ 480518 h 6858000"/>
              <a:gd name="connsiteX205" fmla="*/ 5234129 w 7030720"/>
              <a:gd name="connsiteY205" fmla="*/ 493205 h 6858000"/>
              <a:gd name="connsiteX206" fmla="*/ 5234129 w 7030720"/>
              <a:gd name="connsiteY206" fmla="*/ 482693 h 6858000"/>
              <a:gd name="connsiteX207" fmla="*/ 5216490 w 7030720"/>
              <a:gd name="connsiteY207" fmla="*/ 482693 h 6858000"/>
              <a:gd name="connsiteX208" fmla="*/ 5216490 w 7030720"/>
              <a:gd name="connsiteY208" fmla="*/ 561866 h 6858000"/>
              <a:gd name="connsiteX209" fmla="*/ 5234116 w 7030720"/>
              <a:gd name="connsiteY209" fmla="*/ 561866 h 6858000"/>
              <a:gd name="connsiteX210" fmla="*/ 5234116 w 7030720"/>
              <a:gd name="connsiteY210" fmla="*/ 514856 h 6858000"/>
              <a:gd name="connsiteX211" fmla="*/ 5249274 w 7030720"/>
              <a:gd name="connsiteY211" fmla="*/ 495993 h 6858000"/>
              <a:gd name="connsiteX212" fmla="*/ 5263511 w 7030720"/>
              <a:gd name="connsiteY212" fmla="*/ 513462 h 6858000"/>
              <a:gd name="connsiteX213" fmla="*/ 5263511 w 7030720"/>
              <a:gd name="connsiteY213" fmla="*/ 561866 h 6858000"/>
              <a:gd name="connsiteX214" fmla="*/ 5281138 w 7030720"/>
              <a:gd name="connsiteY214" fmla="*/ 561866 h 6858000"/>
              <a:gd name="connsiteX215" fmla="*/ 5281138 w 7030720"/>
              <a:gd name="connsiteY215" fmla="*/ 513155 h 6858000"/>
              <a:gd name="connsiteX216" fmla="*/ 5296296 w 7030720"/>
              <a:gd name="connsiteY216" fmla="*/ 495993 h 6858000"/>
              <a:gd name="connsiteX217" fmla="*/ 5310533 w 7030720"/>
              <a:gd name="connsiteY217" fmla="*/ 513462 h 6858000"/>
              <a:gd name="connsiteX218" fmla="*/ 5310533 w 7030720"/>
              <a:gd name="connsiteY218" fmla="*/ 561866 h 6858000"/>
              <a:gd name="connsiteX219" fmla="*/ 5328172 w 7030720"/>
              <a:gd name="connsiteY219" fmla="*/ 561866 h 6858000"/>
              <a:gd name="connsiteX220" fmla="*/ 5328172 w 7030720"/>
              <a:gd name="connsiteY220" fmla="*/ 510367 h 6858000"/>
              <a:gd name="connsiteX221" fmla="*/ 5302026 w 7030720"/>
              <a:gd name="connsiteY221" fmla="*/ 480518 h 6858000"/>
              <a:gd name="connsiteX222" fmla="*/ 5278209 w 7030720"/>
              <a:gd name="connsiteY222" fmla="*/ 494125 h 6858000"/>
              <a:gd name="connsiteX223" fmla="*/ 5256553 w 7030720"/>
              <a:gd name="connsiteY223" fmla="*/ 480518 h 6858000"/>
              <a:gd name="connsiteX224" fmla="*/ 4993111 w 7030720"/>
              <a:gd name="connsiteY224" fmla="*/ 471861 h 6858000"/>
              <a:gd name="connsiteX225" fmla="*/ 5023120 w 7030720"/>
              <a:gd name="connsiteY225" fmla="*/ 471861 h 6858000"/>
              <a:gd name="connsiteX226" fmla="*/ 5038278 w 7030720"/>
              <a:gd name="connsiteY226" fmla="*/ 484381 h 6858000"/>
              <a:gd name="connsiteX227" fmla="*/ 5023120 w 7030720"/>
              <a:gd name="connsiteY227" fmla="*/ 496913 h 6858000"/>
              <a:gd name="connsiteX228" fmla="*/ 4993111 w 7030720"/>
              <a:gd name="connsiteY228" fmla="*/ 496913 h 6858000"/>
              <a:gd name="connsiteX229" fmla="*/ 4728340 w 7030720"/>
              <a:gd name="connsiteY229" fmla="*/ 462794 h 6858000"/>
              <a:gd name="connsiteX230" fmla="*/ 4716648 w 7030720"/>
              <a:gd name="connsiteY230" fmla="*/ 494561 h 6858000"/>
              <a:gd name="connsiteX231" fmla="*/ 4727457 w 7030720"/>
              <a:gd name="connsiteY231" fmla="*/ 566535 h 6858000"/>
              <a:gd name="connsiteX232" fmla="*/ 4729235 w 7030720"/>
              <a:gd name="connsiteY232" fmla="*/ 566535 h 6858000"/>
              <a:gd name="connsiteX233" fmla="*/ 4740044 w 7030720"/>
              <a:gd name="connsiteY233" fmla="*/ 494561 h 6858000"/>
              <a:gd name="connsiteX234" fmla="*/ 4728340 w 7030720"/>
              <a:gd name="connsiteY234" fmla="*/ 462794 h 6858000"/>
              <a:gd name="connsiteX235" fmla="*/ 4973003 w 7030720"/>
              <a:gd name="connsiteY235" fmla="*/ 453624 h 6858000"/>
              <a:gd name="connsiteX236" fmla="*/ 4973003 w 7030720"/>
              <a:gd name="connsiteY236" fmla="*/ 561866 h 6858000"/>
              <a:gd name="connsiteX237" fmla="*/ 5026369 w 7030720"/>
              <a:gd name="connsiteY237" fmla="*/ 561866 h 6858000"/>
              <a:gd name="connsiteX238" fmla="*/ 5061942 w 7030720"/>
              <a:gd name="connsiteY238" fmla="*/ 531404 h 6858000"/>
              <a:gd name="connsiteX239" fmla="*/ 5043075 w 7030720"/>
              <a:gd name="connsiteY239" fmla="*/ 505584 h 6858000"/>
              <a:gd name="connsiteX240" fmla="*/ 5059320 w 7030720"/>
              <a:gd name="connsiteY240" fmla="*/ 481772 h 6858000"/>
              <a:gd name="connsiteX241" fmla="*/ 5025909 w 7030720"/>
              <a:gd name="connsiteY241" fmla="*/ 453624 h 6858000"/>
              <a:gd name="connsiteX242" fmla="*/ 5514391 w 7030720"/>
              <a:gd name="connsiteY242" fmla="*/ 450670 h 6858000"/>
              <a:gd name="connsiteX243" fmla="*/ 5503403 w 7030720"/>
              <a:gd name="connsiteY243" fmla="*/ 461655 h 6858000"/>
              <a:gd name="connsiteX244" fmla="*/ 5514391 w 7030720"/>
              <a:gd name="connsiteY244" fmla="*/ 472641 h 6858000"/>
              <a:gd name="connsiteX245" fmla="*/ 5525379 w 7030720"/>
              <a:gd name="connsiteY245" fmla="*/ 461655 h 6858000"/>
              <a:gd name="connsiteX246" fmla="*/ 5514391 w 7030720"/>
              <a:gd name="connsiteY246" fmla="*/ 450670 h 6858000"/>
              <a:gd name="connsiteX247" fmla="*/ 4867038 w 7030720"/>
              <a:gd name="connsiteY247" fmla="*/ 447346 h 6858000"/>
              <a:gd name="connsiteX248" fmla="*/ 4819863 w 7030720"/>
              <a:gd name="connsiteY248" fmla="*/ 475417 h 6858000"/>
              <a:gd name="connsiteX249" fmla="*/ 4743421 w 7030720"/>
              <a:gd name="connsiteY249" fmla="*/ 569476 h 6858000"/>
              <a:gd name="connsiteX250" fmla="*/ 4744879 w 7030720"/>
              <a:gd name="connsiteY250" fmla="*/ 570934 h 6858000"/>
              <a:gd name="connsiteX251" fmla="*/ 4838961 w 7030720"/>
              <a:gd name="connsiteY251" fmla="*/ 494510 h 6858000"/>
              <a:gd name="connsiteX252" fmla="*/ 4867038 w 7030720"/>
              <a:gd name="connsiteY252" fmla="*/ 447346 h 6858000"/>
              <a:gd name="connsiteX253" fmla="*/ 4588234 w 7030720"/>
              <a:gd name="connsiteY253" fmla="*/ 447282 h 6858000"/>
              <a:gd name="connsiteX254" fmla="*/ 4616311 w 7030720"/>
              <a:gd name="connsiteY254" fmla="*/ 494446 h 6858000"/>
              <a:gd name="connsiteX255" fmla="*/ 4710393 w 7030720"/>
              <a:gd name="connsiteY255" fmla="*/ 570870 h 6858000"/>
              <a:gd name="connsiteX256" fmla="*/ 4710393 w 7030720"/>
              <a:gd name="connsiteY256" fmla="*/ 570883 h 6858000"/>
              <a:gd name="connsiteX257" fmla="*/ 4711851 w 7030720"/>
              <a:gd name="connsiteY257" fmla="*/ 569425 h 6858000"/>
              <a:gd name="connsiteX258" fmla="*/ 4635409 w 7030720"/>
              <a:gd name="connsiteY258" fmla="*/ 475365 h 6858000"/>
              <a:gd name="connsiteX259" fmla="*/ 4588234 w 7030720"/>
              <a:gd name="connsiteY259" fmla="*/ 447282 h 6858000"/>
              <a:gd name="connsiteX260" fmla="*/ 0 w 7030720"/>
              <a:gd name="connsiteY260" fmla="*/ 0 h 6858000"/>
              <a:gd name="connsiteX261" fmla="*/ 6096000 w 7030720"/>
              <a:gd name="connsiteY261" fmla="*/ 0 h 6858000"/>
              <a:gd name="connsiteX262" fmla="*/ 6096000 w 7030720"/>
              <a:gd name="connsiteY262" fmla="*/ 441325 h 6858000"/>
              <a:gd name="connsiteX263" fmla="*/ 7030720 w 7030720"/>
              <a:gd name="connsiteY263" fmla="*/ 441325 h 6858000"/>
              <a:gd name="connsiteX264" fmla="*/ 7030720 w 7030720"/>
              <a:gd name="connsiteY264" fmla="*/ 1376363 h 6858000"/>
              <a:gd name="connsiteX265" fmla="*/ 6096000 w 7030720"/>
              <a:gd name="connsiteY265" fmla="*/ 1376363 h 6858000"/>
              <a:gd name="connsiteX266" fmla="*/ 6096000 w 7030720"/>
              <a:gd name="connsiteY266" fmla="*/ 6858000 h 6858000"/>
              <a:gd name="connsiteX267" fmla="*/ 0 w 7030720"/>
              <a:gd name="connsiteY26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7030720" h="6858000">
                <a:moveTo>
                  <a:pt x="5346401" y="652256"/>
                </a:moveTo>
                <a:cubicBezTo>
                  <a:pt x="5359704" y="652256"/>
                  <a:pt x="5369451" y="662768"/>
                  <a:pt x="5369451" y="677002"/>
                </a:cubicBezTo>
                <a:cubicBezTo>
                  <a:pt x="5369451" y="691236"/>
                  <a:pt x="5359704" y="701748"/>
                  <a:pt x="5346401" y="701748"/>
                </a:cubicBezTo>
                <a:cubicBezTo>
                  <a:pt x="5333098" y="701748"/>
                  <a:pt x="5323350" y="691236"/>
                  <a:pt x="5323350" y="677002"/>
                </a:cubicBezTo>
                <a:cubicBezTo>
                  <a:pt x="5323350" y="662768"/>
                  <a:pt x="5333098" y="652256"/>
                  <a:pt x="5346401" y="652256"/>
                </a:cubicBezTo>
                <a:close/>
                <a:moveTo>
                  <a:pt x="5121193" y="652256"/>
                </a:moveTo>
                <a:cubicBezTo>
                  <a:pt x="5134496" y="652256"/>
                  <a:pt x="5144243" y="662768"/>
                  <a:pt x="5144243" y="677002"/>
                </a:cubicBezTo>
                <a:cubicBezTo>
                  <a:pt x="5144243" y="691236"/>
                  <a:pt x="5134496" y="701748"/>
                  <a:pt x="5121193" y="701748"/>
                </a:cubicBezTo>
                <a:cubicBezTo>
                  <a:pt x="5107890" y="701748"/>
                  <a:pt x="5098143" y="691236"/>
                  <a:pt x="5098143" y="677002"/>
                </a:cubicBezTo>
                <a:cubicBezTo>
                  <a:pt x="5098143" y="662768"/>
                  <a:pt x="5107890" y="652256"/>
                  <a:pt x="5121193" y="652256"/>
                </a:cubicBezTo>
                <a:close/>
                <a:moveTo>
                  <a:pt x="5436428" y="651335"/>
                </a:moveTo>
                <a:cubicBezTo>
                  <a:pt x="5446328" y="651335"/>
                  <a:pt x="5454374" y="657218"/>
                  <a:pt x="5456689" y="668498"/>
                </a:cubicBezTo>
                <a:lnTo>
                  <a:pt x="5415859" y="668498"/>
                </a:lnTo>
                <a:cubicBezTo>
                  <a:pt x="5418328" y="657832"/>
                  <a:pt x="5425913" y="651335"/>
                  <a:pt x="5436428" y="651335"/>
                </a:cubicBezTo>
                <a:close/>
                <a:moveTo>
                  <a:pt x="5524280" y="636015"/>
                </a:moveTo>
                <a:cubicBezTo>
                  <a:pt x="5512678" y="636015"/>
                  <a:pt x="5505105" y="642511"/>
                  <a:pt x="5502624" y="651783"/>
                </a:cubicBezTo>
                <a:lnTo>
                  <a:pt x="5502624" y="637396"/>
                </a:lnTo>
                <a:lnTo>
                  <a:pt x="5484997" y="637396"/>
                </a:lnTo>
                <a:lnTo>
                  <a:pt x="5484997" y="716570"/>
                </a:lnTo>
                <a:lnTo>
                  <a:pt x="5484997" y="716595"/>
                </a:lnTo>
                <a:lnTo>
                  <a:pt x="5502624" y="716595"/>
                </a:lnTo>
                <a:lnTo>
                  <a:pt x="5502624" y="673447"/>
                </a:lnTo>
                <a:cubicBezTo>
                  <a:pt x="5502624" y="660300"/>
                  <a:pt x="5508188" y="654264"/>
                  <a:pt x="5522118" y="654264"/>
                </a:cubicBezTo>
                <a:lnTo>
                  <a:pt x="5525981" y="654264"/>
                </a:lnTo>
                <a:lnTo>
                  <a:pt x="5525981" y="636015"/>
                </a:lnTo>
                <a:close/>
                <a:moveTo>
                  <a:pt x="5342845" y="635260"/>
                </a:moveTo>
                <a:cubicBezTo>
                  <a:pt x="5322122" y="635260"/>
                  <a:pt x="5305110" y="652729"/>
                  <a:pt x="5305110" y="677015"/>
                </a:cubicBezTo>
                <a:cubicBezTo>
                  <a:pt x="5305110" y="701300"/>
                  <a:pt x="5322122" y="718769"/>
                  <a:pt x="5342845" y="718769"/>
                </a:cubicBezTo>
                <a:cubicBezTo>
                  <a:pt x="5355061" y="718769"/>
                  <a:pt x="5364194" y="713513"/>
                  <a:pt x="5369451" y="703461"/>
                </a:cubicBezTo>
                <a:lnTo>
                  <a:pt x="5369451" y="716608"/>
                </a:lnTo>
                <a:lnTo>
                  <a:pt x="5387091" y="716608"/>
                </a:lnTo>
                <a:lnTo>
                  <a:pt x="5387091" y="637434"/>
                </a:lnTo>
                <a:lnTo>
                  <a:pt x="5369451" y="637434"/>
                </a:lnTo>
                <a:lnTo>
                  <a:pt x="5369451" y="650568"/>
                </a:lnTo>
                <a:cubicBezTo>
                  <a:pt x="5364194" y="640516"/>
                  <a:pt x="5355061" y="635260"/>
                  <a:pt x="5342845" y="635260"/>
                </a:cubicBezTo>
                <a:close/>
                <a:moveTo>
                  <a:pt x="5121193" y="635248"/>
                </a:moveTo>
                <a:cubicBezTo>
                  <a:pt x="5097682" y="635248"/>
                  <a:pt x="5079889" y="652717"/>
                  <a:pt x="5079889" y="677002"/>
                </a:cubicBezTo>
                <a:cubicBezTo>
                  <a:pt x="5079889" y="701287"/>
                  <a:pt x="5097682" y="718756"/>
                  <a:pt x="5121193" y="718756"/>
                </a:cubicBezTo>
                <a:cubicBezTo>
                  <a:pt x="5144704" y="718756"/>
                  <a:pt x="5162497" y="701287"/>
                  <a:pt x="5162497" y="677002"/>
                </a:cubicBezTo>
                <a:cubicBezTo>
                  <a:pt x="5162497" y="652717"/>
                  <a:pt x="5144704" y="635248"/>
                  <a:pt x="5121193" y="635248"/>
                </a:cubicBezTo>
                <a:close/>
                <a:moveTo>
                  <a:pt x="5436440" y="635235"/>
                </a:moveTo>
                <a:cubicBezTo>
                  <a:pt x="5413237" y="635235"/>
                  <a:pt x="5397311" y="652870"/>
                  <a:pt x="5397311" y="676989"/>
                </a:cubicBezTo>
                <a:lnTo>
                  <a:pt x="5397298" y="677002"/>
                </a:lnTo>
                <a:cubicBezTo>
                  <a:pt x="5397298" y="701121"/>
                  <a:pt x="5414464" y="718756"/>
                  <a:pt x="5437822" y="718756"/>
                </a:cubicBezTo>
                <a:cubicBezTo>
                  <a:pt x="5452212" y="718756"/>
                  <a:pt x="5465822" y="711646"/>
                  <a:pt x="5472321" y="700968"/>
                </a:cubicBezTo>
                <a:lnTo>
                  <a:pt x="5460258" y="690762"/>
                </a:lnTo>
                <a:cubicBezTo>
                  <a:pt x="5455768" y="698193"/>
                  <a:pt x="5447415" y="702669"/>
                  <a:pt x="5437835" y="702669"/>
                </a:cubicBezTo>
                <a:cubicBezTo>
                  <a:pt x="5426233" y="702669"/>
                  <a:pt x="5417573" y="694778"/>
                  <a:pt x="5415411" y="682718"/>
                </a:cubicBezTo>
                <a:lnTo>
                  <a:pt x="5474649" y="682718"/>
                </a:lnTo>
                <a:cubicBezTo>
                  <a:pt x="5474956" y="680711"/>
                  <a:pt x="5475109" y="678383"/>
                  <a:pt x="5475109" y="676222"/>
                </a:cubicBezTo>
                <a:cubicBezTo>
                  <a:pt x="5475109" y="653484"/>
                  <a:pt x="5459644" y="635235"/>
                  <a:pt x="5436440" y="635235"/>
                </a:cubicBezTo>
                <a:close/>
                <a:moveTo>
                  <a:pt x="5197290" y="614517"/>
                </a:moveTo>
                <a:lnTo>
                  <a:pt x="5179650" y="619927"/>
                </a:lnTo>
                <a:lnTo>
                  <a:pt x="5179650" y="637396"/>
                </a:lnTo>
                <a:lnTo>
                  <a:pt x="5164339" y="637396"/>
                </a:lnTo>
                <a:lnTo>
                  <a:pt x="5164339" y="652551"/>
                </a:lnTo>
                <a:lnTo>
                  <a:pt x="5179650" y="652551"/>
                </a:lnTo>
                <a:lnTo>
                  <a:pt x="5179650" y="691363"/>
                </a:lnTo>
                <a:cubicBezTo>
                  <a:pt x="5179650" y="708526"/>
                  <a:pt x="5189090" y="718271"/>
                  <a:pt x="5205169" y="718271"/>
                </a:cubicBezTo>
                <a:cubicBezTo>
                  <a:pt x="5209659" y="718271"/>
                  <a:pt x="5213676" y="717810"/>
                  <a:pt x="5216618" y="716877"/>
                </a:cubicBezTo>
                <a:lnTo>
                  <a:pt x="5216631" y="716902"/>
                </a:lnTo>
                <a:lnTo>
                  <a:pt x="5216631" y="702055"/>
                </a:lnTo>
                <a:cubicBezTo>
                  <a:pt x="5214622" y="702362"/>
                  <a:pt x="5211834" y="702515"/>
                  <a:pt x="5209979" y="702515"/>
                </a:cubicBezTo>
                <a:cubicBezTo>
                  <a:pt x="5201319" y="702515"/>
                  <a:pt x="5197290" y="698026"/>
                  <a:pt x="5197290" y="689675"/>
                </a:cubicBezTo>
                <a:lnTo>
                  <a:pt x="5197290" y="652563"/>
                </a:lnTo>
                <a:lnTo>
                  <a:pt x="5216631" y="652563"/>
                </a:lnTo>
                <a:lnTo>
                  <a:pt x="5216631" y="637409"/>
                </a:lnTo>
                <a:lnTo>
                  <a:pt x="5197290" y="637409"/>
                </a:lnTo>
                <a:close/>
                <a:moveTo>
                  <a:pt x="5228399" y="608341"/>
                </a:moveTo>
                <a:lnTo>
                  <a:pt x="5228399" y="716595"/>
                </a:lnTo>
                <a:lnTo>
                  <a:pt x="5246013" y="716595"/>
                </a:lnTo>
                <a:lnTo>
                  <a:pt x="5246013" y="669585"/>
                </a:lnTo>
                <a:cubicBezTo>
                  <a:pt x="5246013" y="657372"/>
                  <a:pt x="5252511" y="650722"/>
                  <a:pt x="5262411" y="650722"/>
                </a:cubicBezTo>
                <a:cubicBezTo>
                  <a:pt x="5272312" y="650722"/>
                  <a:pt x="5277876" y="657372"/>
                  <a:pt x="5277876" y="668191"/>
                </a:cubicBezTo>
                <a:lnTo>
                  <a:pt x="5277876" y="716595"/>
                </a:lnTo>
                <a:lnTo>
                  <a:pt x="5295516" y="716595"/>
                </a:lnTo>
                <a:lnTo>
                  <a:pt x="5295516" y="665096"/>
                </a:lnTo>
                <a:cubicBezTo>
                  <a:pt x="5295516" y="644685"/>
                  <a:pt x="5284528" y="635248"/>
                  <a:pt x="5269690" y="635248"/>
                </a:cubicBezTo>
                <a:cubicBezTo>
                  <a:pt x="5257474" y="635248"/>
                  <a:pt x="5249428" y="641284"/>
                  <a:pt x="5246026" y="647934"/>
                </a:cubicBezTo>
                <a:lnTo>
                  <a:pt x="5246026" y="608341"/>
                </a:lnTo>
                <a:close/>
                <a:moveTo>
                  <a:pt x="5020652" y="606486"/>
                </a:moveTo>
                <a:cubicBezTo>
                  <a:pt x="4989555" y="606486"/>
                  <a:pt x="4966198" y="629992"/>
                  <a:pt x="4966198" y="662628"/>
                </a:cubicBezTo>
                <a:cubicBezTo>
                  <a:pt x="4966198" y="695264"/>
                  <a:pt x="4989555" y="718769"/>
                  <a:pt x="5018324" y="718769"/>
                </a:cubicBezTo>
                <a:cubicBezTo>
                  <a:pt x="5031627" y="718769"/>
                  <a:pt x="5044150" y="712580"/>
                  <a:pt x="5051428" y="702681"/>
                </a:cubicBezTo>
                <a:lnTo>
                  <a:pt x="5051428" y="716595"/>
                </a:lnTo>
                <a:lnTo>
                  <a:pt x="5069375" y="716595"/>
                </a:lnTo>
                <a:lnTo>
                  <a:pt x="5069375" y="659686"/>
                </a:lnTo>
                <a:lnTo>
                  <a:pt x="5022506" y="659686"/>
                </a:lnTo>
                <a:lnTo>
                  <a:pt x="5022506" y="677322"/>
                </a:lnTo>
                <a:lnTo>
                  <a:pt x="5049880" y="677322"/>
                </a:lnTo>
                <a:cubicBezTo>
                  <a:pt x="5047245" y="690622"/>
                  <a:pt x="5035490" y="699906"/>
                  <a:pt x="5020639" y="699906"/>
                </a:cubicBezTo>
                <a:cubicBezTo>
                  <a:pt x="5001144" y="699906"/>
                  <a:pt x="4987227" y="684138"/>
                  <a:pt x="4987227" y="662640"/>
                </a:cubicBezTo>
                <a:cubicBezTo>
                  <a:pt x="4987227" y="641143"/>
                  <a:pt x="5001144" y="625375"/>
                  <a:pt x="5020639" y="625375"/>
                </a:cubicBezTo>
                <a:cubicBezTo>
                  <a:pt x="5034556" y="625375"/>
                  <a:pt x="5044610" y="632332"/>
                  <a:pt x="5050034" y="642230"/>
                </a:cubicBezTo>
                <a:lnTo>
                  <a:pt x="5066739" y="631091"/>
                </a:lnTo>
                <a:cubicBezTo>
                  <a:pt x="5058540" y="615630"/>
                  <a:pt x="5041220" y="606499"/>
                  <a:pt x="5020639" y="606499"/>
                </a:cubicBezTo>
                <a:close/>
                <a:moveTo>
                  <a:pt x="4744738" y="601537"/>
                </a:moveTo>
                <a:lnTo>
                  <a:pt x="4744746" y="601542"/>
                </a:lnTo>
                <a:lnTo>
                  <a:pt x="4743293" y="602995"/>
                </a:lnTo>
                <a:cubicBezTo>
                  <a:pt x="4761035" y="630631"/>
                  <a:pt x="4784546" y="661873"/>
                  <a:pt x="4819735" y="697054"/>
                </a:cubicBezTo>
                <a:cubicBezTo>
                  <a:pt x="4845357" y="722670"/>
                  <a:pt x="4859159" y="732888"/>
                  <a:pt x="4866910" y="725125"/>
                </a:cubicBezTo>
                <a:cubicBezTo>
                  <a:pt x="4874662" y="717376"/>
                  <a:pt x="4864442" y="703577"/>
                  <a:pt x="4838820" y="677961"/>
                </a:cubicBezTo>
                <a:cubicBezTo>
                  <a:pt x="4821226" y="660371"/>
                  <a:pt x="4804616" y="645696"/>
                  <a:pt x="4788949" y="633203"/>
                </a:cubicBezTo>
                <a:lnTo>
                  <a:pt x="4744746" y="601542"/>
                </a:lnTo>
                <a:lnTo>
                  <a:pt x="4744751" y="601537"/>
                </a:lnTo>
                <a:close/>
                <a:moveTo>
                  <a:pt x="4640551" y="588557"/>
                </a:moveTo>
                <a:cubicBezTo>
                  <a:pt x="4618550" y="588557"/>
                  <a:pt x="4608227" y="590756"/>
                  <a:pt x="4608227" y="600258"/>
                </a:cubicBezTo>
                <a:cubicBezTo>
                  <a:pt x="4608227" y="609760"/>
                  <a:pt x="4618537" y="611960"/>
                  <a:pt x="4640551" y="611960"/>
                </a:cubicBezTo>
                <a:cubicBezTo>
                  <a:pt x="4665495" y="611960"/>
                  <a:pt x="4685872" y="608724"/>
                  <a:pt x="4703192" y="604184"/>
                </a:cubicBezTo>
                <a:cubicBezTo>
                  <a:pt x="4677327" y="621794"/>
                  <a:pt x="4648597" y="646783"/>
                  <a:pt x="4616030" y="678997"/>
                </a:cubicBezTo>
                <a:cubicBezTo>
                  <a:pt x="4590472" y="704280"/>
                  <a:pt x="4580214" y="717823"/>
                  <a:pt x="4587633" y="725164"/>
                </a:cubicBezTo>
                <a:cubicBezTo>
                  <a:pt x="4595052" y="732504"/>
                  <a:pt x="4608739" y="722350"/>
                  <a:pt x="4634296" y="697067"/>
                </a:cubicBezTo>
                <a:cubicBezTo>
                  <a:pt x="4666864" y="664840"/>
                  <a:pt x="4692114" y="636424"/>
                  <a:pt x="4709907" y="610834"/>
                </a:cubicBezTo>
                <a:cubicBezTo>
                  <a:pt x="4705366" y="628150"/>
                  <a:pt x="4702117" y="648535"/>
                  <a:pt x="4702117" y="673511"/>
                </a:cubicBezTo>
                <a:cubicBezTo>
                  <a:pt x="4702117" y="695507"/>
                  <a:pt x="4704317" y="705815"/>
                  <a:pt x="4713821" y="705815"/>
                </a:cubicBezTo>
                <a:cubicBezTo>
                  <a:pt x="4723325" y="705815"/>
                  <a:pt x="4725526" y="695507"/>
                  <a:pt x="4725526" y="673511"/>
                </a:cubicBezTo>
                <a:cubicBezTo>
                  <a:pt x="4725526" y="643291"/>
                  <a:pt x="4720793" y="619773"/>
                  <a:pt x="4714717" y="600297"/>
                </a:cubicBezTo>
                <a:cubicBezTo>
                  <a:pt x="4714640" y="600028"/>
                  <a:pt x="4714499" y="599836"/>
                  <a:pt x="4714333" y="599708"/>
                </a:cubicBezTo>
                <a:lnTo>
                  <a:pt x="4714320" y="599695"/>
                </a:lnTo>
                <a:cubicBezTo>
                  <a:pt x="4714192" y="599555"/>
                  <a:pt x="4714013" y="599440"/>
                  <a:pt x="4713783" y="599363"/>
                </a:cubicBezTo>
                <a:cubicBezTo>
                  <a:pt x="4694289" y="593301"/>
                  <a:pt x="4670778" y="588557"/>
                  <a:pt x="4640551" y="588557"/>
                </a:cubicBezTo>
                <a:close/>
                <a:moveTo>
                  <a:pt x="4827410" y="575551"/>
                </a:moveTo>
                <a:cubicBezTo>
                  <a:pt x="4794549" y="575551"/>
                  <a:pt x="4768978" y="580295"/>
                  <a:pt x="4747796" y="586357"/>
                </a:cubicBezTo>
                <a:cubicBezTo>
                  <a:pt x="4746683" y="586677"/>
                  <a:pt x="4746683" y="587828"/>
                  <a:pt x="4747796" y="588147"/>
                </a:cubicBezTo>
                <a:cubicBezTo>
                  <a:pt x="4768978" y="594209"/>
                  <a:pt x="4794562" y="598941"/>
                  <a:pt x="4827410" y="598941"/>
                </a:cubicBezTo>
                <a:cubicBezTo>
                  <a:pt x="4851330" y="598941"/>
                  <a:pt x="4862549" y="596741"/>
                  <a:pt x="4862549" y="587252"/>
                </a:cubicBezTo>
                <a:cubicBezTo>
                  <a:pt x="4862549" y="577763"/>
                  <a:pt x="4851330" y="575551"/>
                  <a:pt x="4827410" y="575551"/>
                </a:cubicBezTo>
                <a:close/>
                <a:moveTo>
                  <a:pt x="4993111" y="515163"/>
                </a:moveTo>
                <a:lnTo>
                  <a:pt x="5024054" y="515163"/>
                </a:lnTo>
                <a:cubicBezTo>
                  <a:pt x="5034722" y="515163"/>
                  <a:pt x="5040913" y="520419"/>
                  <a:pt x="5040913" y="529396"/>
                </a:cubicBezTo>
                <a:cubicBezTo>
                  <a:pt x="5040913" y="538374"/>
                  <a:pt x="5034722" y="543630"/>
                  <a:pt x="5024054" y="543630"/>
                </a:cubicBezTo>
                <a:lnTo>
                  <a:pt x="5024054" y="543617"/>
                </a:lnTo>
                <a:lnTo>
                  <a:pt x="4993111" y="543617"/>
                </a:lnTo>
                <a:close/>
                <a:moveTo>
                  <a:pt x="5574716" y="497527"/>
                </a:moveTo>
                <a:cubicBezTo>
                  <a:pt x="5588019" y="497527"/>
                  <a:pt x="5597766" y="508039"/>
                  <a:pt x="5597766" y="522273"/>
                </a:cubicBezTo>
                <a:cubicBezTo>
                  <a:pt x="5597766" y="536507"/>
                  <a:pt x="5588019" y="547019"/>
                  <a:pt x="5574716" y="547019"/>
                </a:cubicBezTo>
                <a:cubicBezTo>
                  <a:pt x="5561413" y="547019"/>
                  <a:pt x="5551666" y="536507"/>
                  <a:pt x="5551666" y="522273"/>
                </a:cubicBezTo>
                <a:cubicBezTo>
                  <a:pt x="5551666" y="508039"/>
                  <a:pt x="5561413" y="497527"/>
                  <a:pt x="5574716" y="497527"/>
                </a:cubicBezTo>
                <a:close/>
                <a:moveTo>
                  <a:pt x="5111919" y="497527"/>
                </a:moveTo>
                <a:cubicBezTo>
                  <a:pt x="5125222" y="497527"/>
                  <a:pt x="5134969" y="508039"/>
                  <a:pt x="5134969" y="522273"/>
                </a:cubicBezTo>
                <a:cubicBezTo>
                  <a:pt x="5134969" y="536507"/>
                  <a:pt x="5125222" y="547019"/>
                  <a:pt x="5111919" y="547019"/>
                </a:cubicBezTo>
                <a:cubicBezTo>
                  <a:pt x="5098616" y="547019"/>
                  <a:pt x="5088869" y="536507"/>
                  <a:pt x="5088869" y="522273"/>
                </a:cubicBezTo>
                <a:cubicBezTo>
                  <a:pt x="5088869" y="508039"/>
                  <a:pt x="5098616" y="497527"/>
                  <a:pt x="5111919" y="497527"/>
                </a:cubicBezTo>
                <a:close/>
                <a:moveTo>
                  <a:pt x="5376882" y="496606"/>
                </a:moveTo>
                <a:cubicBezTo>
                  <a:pt x="5386783" y="496606"/>
                  <a:pt x="5394829" y="502489"/>
                  <a:pt x="5397144" y="513769"/>
                </a:cubicBezTo>
                <a:lnTo>
                  <a:pt x="5356314" y="513769"/>
                </a:lnTo>
                <a:cubicBezTo>
                  <a:pt x="5358782" y="503103"/>
                  <a:pt x="5366368" y="496606"/>
                  <a:pt x="5376882" y="496606"/>
                </a:cubicBezTo>
                <a:close/>
                <a:moveTo>
                  <a:pt x="5505578" y="482693"/>
                </a:moveTo>
                <a:lnTo>
                  <a:pt x="5505578" y="561866"/>
                </a:lnTo>
                <a:lnTo>
                  <a:pt x="5523217" y="561866"/>
                </a:lnTo>
                <a:lnTo>
                  <a:pt x="5523217" y="482693"/>
                </a:lnTo>
                <a:close/>
                <a:moveTo>
                  <a:pt x="5205502" y="481299"/>
                </a:moveTo>
                <a:cubicBezTo>
                  <a:pt x="5193900" y="481299"/>
                  <a:pt x="5186327" y="487795"/>
                  <a:pt x="5183846" y="497080"/>
                </a:cubicBezTo>
                <a:lnTo>
                  <a:pt x="5183846" y="482693"/>
                </a:lnTo>
                <a:lnTo>
                  <a:pt x="5166206" y="482693"/>
                </a:lnTo>
                <a:lnTo>
                  <a:pt x="5166206" y="561866"/>
                </a:lnTo>
                <a:lnTo>
                  <a:pt x="5183846" y="561866"/>
                </a:lnTo>
                <a:lnTo>
                  <a:pt x="5183846" y="518718"/>
                </a:lnTo>
                <a:cubicBezTo>
                  <a:pt x="5183846" y="505571"/>
                  <a:pt x="5189410" y="499548"/>
                  <a:pt x="5203340" y="499548"/>
                </a:cubicBezTo>
                <a:lnTo>
                  <a:pt x="5207203" y="499548"/>
                </a:lnTo>
                <a:lnTo>
                  <a:pt x="5207203" y="481299"/>
                </a:lnTo>
                <a:close/>
                <a:moveTo>
                  <a:pt x="5571160" y="480531"/>
                </a:moveTo>
                <a:cubicBezTo>
                  <a:pt x="5550438" y="480531"/>
                  <a:pt x="5533412" y="498000"/>
                  <a:pt x="5533412" y="522286"/>
                </a:cubicBezTo>
                <a:cubicBezTo>
                  <a:pt x="5533412" y="546571"/>
                  <a:pt x="5550425" y="564040"/>
                  <a:pt x="5571160" y="564040"/>
                </a:cubicBezTo>
                <a:cubicBezTo>
                  <a:pt x="5583376" y="564040"/>
                  <a:pt x="5592509" y="558784"/>
                  <a:pt x="5597766" y="548732"/>
                </a:cubicBezTo>
                <a:lnTo>
                  <a:pt x="5597766" y="561879"/>
                </a:lnTo>
                <a:lnTo>
                  <a:pt x="5615393" y="561879"/>
                </a:lnTo>
                <a:lnTo>
                  <a:pt x="5615393" y="482705"/>
                </a:lnTo>
                <a:lnTo>
                  <a:pt x="5597766" y="482705"/>
                </a:lnTo>
                <a:lnTo>
                  <a:pt x="5597766" y="495839"/>
                </a:lnTo>
                <a:cubicBezTo>
                  <a:pt x="5592509" y="485787"/>
                  <a:pt x="5583376" y="480531"/>
                  <a:pt x="5571160" y="480531"/>
                </a:cubicBezTo>
                <a:close/>
                <a:moveTo>
                  <a:pt x="5108350" y="480531"/>
                </a:moveTo>
                <a:cubicBezTo>
                  <a:pt x="5087628" y="480531"/>
                  <a:pt x="5070602" y="498000"/>
                  <a:pt x="5070602" y="522286"/>
                </a:cubicBezTo>
                <a:cubicBezTo>
                  <a:pt x="5070602" y="546571"/>
                  <a:pt x="5087615" y="564040"/>
                  <a:pt x="5108350" y="564040"/>
                </a:cubicBezTo>
                <a:cubicBezTo>
                  <a:pt x="5120566" y="564040"/>
                  <a:pt x="5129699" y="558784"/>
                  <a:pt x="5134956" y="548732"/>
                </a:cubicBezTo>
                <a:lnTo>
                  <a:pt x="5134956" y="561879"/>
                </a:lnTo>
                <a:lnTo>
                  <a:pt x="5152583" y="561879"/>
                </a:lnTo>
                <a:lnTo>
                  <a:pt x="5152583" y="482705"/>
                </a:lnTo>
                <a:lnTo>
                  <a:pt x="5134956" y="482705"/>
                </a:lnTo>
                <a:lnTo>
                  <a:pt x="5134956" y="495839"/>
                </a:lnTo>
                <a:cubicBezTo>
                  <a:pt x="5129699" y="485787"/>
                  <a:pt x="5120566" y="480531"/>
                  <a:pt x="5108350" y="480531"/>
                </a:cubicBezTo>
                <a:close/>
                <a:moveTo>
                  <a:pt x="5466756" y="480518"/>
                </a:moveTo>
                <a:cubicBezTo>
                  <a:pt x="5454540" y="480518"/>
                  <a:pt x="5446494" y="486555"/>
                  <a:pt x="5443091" y="493205"/>
                </a:cubicBezTo>
                <a:lnTo>
                  <a:pt x="5443091" y="482693"/>
                </a:lnTo>
                <a:lnTo>
                  <a:pt x="5425465" y="482693"/>
                </a:lnTo>
                <a:lnTo>
                  <a:pt x="5425465" y="561866"/>
                </a:lnTo>
                <a:lnTo>
                  <a:pt x="5443079" y="561866"/>
                </a:lnTo>
                <a:lnTo>
                  <a:pt x="5443079" y="514856"/>
                </a:lnTo>
                <a:cubicBezTo>
                  <a:pt x="5443079" y="502643"/>
                  <a:pt x="5449577" y="495993"/>
                  <a:pt x="5459477" y="495993"/>
                </a:cubicBezTo>
                <a:cubicBezTo>
                  <a:pt x="5469378" y="495993"/>
                  <a:pt x="5474942" y="502643"/>
                  <a:pt x="5474942" y="513462"/>
                </a:cubicBezTo>
                <a:lnTo>
                  <a:pt x="5474942" y="561866"/>
                </a:lnTo>
                <a:lnTo>
                  <a:pt x="5492582" y="561866"/>
                </a:lnTo>
                <a:lnTo>
                  <a:pt x="5492582" y="510367"/>
                </a:lnTo>
                <a:cubicBezTo>
                  <a:pt x="5492582" y="489956"/>
                  <a:pt x="5481594" y="480518"/>
                  <a:pt x="5466756" y="480518"/>
                </a:cubicBezTo>
                <a:close/>
                <a:moveTo>
                  <a:pt x="5376895" y="480518"/>
                </a:moveTo>
                <a:cubicBezTo>
                  <a:pt x="5353691" y="480518"/>
                  <a:pt x="5337753" y="498141"/>
                  <a:pt x="5337753" y="522273"/>
                </a:cubicBezTo>
                <a:cubicBezTo>
                  <a:pt x="5337753" y="546392"/>
                  <a:pt x="5354919" y="564027"/>
                  <a:pt x="5378277" y="564027"/>
                </a:cubicBezTo>
                <a:cubicBezTo>
                  <a:pt x="5392667" y="564027"/>
                  <a:pt x="5406277" y="556917"/>
                  <a:pt x="5412776" y="546239"/>
                </a:cubicBezTo>
                <a:lnTo>
                  <a:pt x="5400713" y="536033"/>
                </a:lnTo>
                <a:cubicBezTo>
                  <a:pt x="5396223" y="543451"/>
                  <a:pt x="5387870" y="547939"/>
                  <a:pt x="5378290" y="547939"/>
                </a:cubicBezTo>
                <a:cubicBezTo>
                  <a:pt x="5366688" y="547939"/>
                  <a:pt x="5358028" y="540049"/>
                  <a:pt x="5355866" y="527989"/>
                </a:cubicBezTo>
                <a:lnTo>
                  <a:pt x="5415103" y="527989"/>
                </a:lnTo>
                <a:cubicBezTo>
                  <a:pt x="5415411" y="525982"/>
                  <a:pt x="5415564" y="523654"/>
                  <a:pt x="5415564" y="521493"/>
                </a:cubicBezTo>
                <a:cubicBezTo>
                  <a:pt x="5415564" y="498755"/>
                  <a:pt x="5400099" y="480518"/>
                  <a:pt x="5376895" y="480518"/>
                </a:cubicBezTo>
                <a:close/>
                <a:moveTo>
                  <a:pt x="5256553" y="480518"/>
                </a:moveTo>
                <a:cubicBezTo>
                  <a:pt x="5245104" y="480518"/>
                  <a:pt x="5237532" y="486555"/>
                  <a:pt x="5234129" y="493205"/>
                </a:cubicBezTo>
                <a:lnTo>
                  <a:pt x="5234129" y="482693"/>
                </a:lnTo>
                <a:lnTo>
                  <a:pt x="5216490" y="482693"/>
                </a:lnTo>
                <a:lnTo>
                  <a:pt x="5216490" y="561866"/>
                </a:lnTo>
                <a:lnTo>
                  <a:pt x="5234116" y="561866"/>
                </a:lnTo>
                <a:lnTo>
                  <a:pt x="5234116" y="514856"/>
                </a:lnTo>
                <a:cubicBezTo>
                  <a:pt x="5234116" y="502643"/>
                  <a:pt x="5240154" y="495993"/>
                  <a:pt x="5249274" y="495993"/>
                </a:cubicBezTo>
                <a:cubicBezTo>
                  <a:pt x="5258395" y="495993"/>
                  <a:pt x="5263511" y="502643"/>
                  <a:pt x="5263511" y="513462"/>
                </a:cubicBezTo>
                <a:lnTo>
                  <a:pt x="5263511" y="561866"/>
                </a:lnTo>
                <a:lnTo>
                  <a:pt x="5281138" y="561866"/>
                </a:lnTo>
                <a:lnTo>
                  <a:pt x="5281138" y="513155"/>
                </a:lnTo>
                <a:cubicBezTo>
                  <a:pt x="5281138" y="502643"/>
                  <a:pt x="5287176" y="495993"/>
                  <a:pt x="5296296" y="495993"/>
                </a:cubicBezTo>
                <a:cubicBezTo>
                  <a:pt x="5305416" y="495993"/>
                  <a:pt x="5310533" y="502643"/>
                  <a:pt x="5310533" y="513462"/>
                </a:cubicBezTo>
                <a:lnTo>
                  <a:pt x="5310533" y="561866"/>
                </a:lnTo>
                <a:lnTo>
                  <a:pt x="5328172" y="561866"/>
                </a:lnTo>
                <a:lnTo>
                  <a:pt x="5328172" y="510367"/>
                </a:lnTo>
                <a:cubicBezTo>
                  <a:pt x="5328172" y="489956"/>
                  <a:pt x="5317658" y="480518"/>
                  <a:pt x="5302026" y="480518"/>
                </a:cubicBezTo>
                <a:cubicBezTo>
                  <a:pt x="5291512" y="480518"/>
                  <a:pt x="5283312" y="485161"/>
                  <a:pt x="5278209" y="494125"/>
                </a:cubicBezTo>
                <a:cubicBezTo>
                  <a:pt x="5274039" y="484841"/>
                  <a:pt x="5266146" y="480518"/>
                  <a:pt x="5256553" y="480518"/>
                </a:cubicBezTo>
                <a:close/>
                <a:moveTo>
                  <a:pt x="4993111" y="471861"/>
                </a:moveTo>
                <a:lnTo>
                  <a:pt x="5023120" y="471861"/>
                </a:lnTo>
                <a:cubicBezTo>
                  <a:pt x="5032714" y="471861"/>
                  <a:pt x="5038278" y="476503"/>
                  <a:pt x="5038278" y="484381"/>
                </a:cubicBezTo>
                <a:cubicBezTo>
                  <a:pt x="5038278" y="492258"/>
                  <a:pt x="5032714" y="496913"/>
                  <a:pt x="5023120" y="496913"/>
                </a:cubicBezTo>
                <a:lnTo>
                  <a:pt x="4993111" y="496913"/>
                </a:lnTo>
                <a:close/>
                <a:moveTo>
                  <a:pt x="4728340" y="462794"/>
                </a:moveTo>
                <a:cubicBezTo>
                  <a:pt x="4718848" y="462794"/>
                  <a:pt x="4716648" y="472936"/>
                  <a:pt x="4716648" y="494561"/>
                </a:cubicBezTo>
                <a:cubicBezTo>
                  <a:pt x="4716648" y="524269"/>
                  <a:pt x="4721381" y="547390"/>
                  <a:pt x="4727457" y="566535"/>
                </a:cubicBezTo>
                <a:cubicBezTo>
                  <a:pt x="4727777" y="567545"/>
                  <a:pt x="4728915" y="567545"/>
                  <a:pt x="4729235" y="566535"/>
                </a:cubicBezTo>
                <a:cubicBezTo>
                  <a:pt x="4735298" y="547378"/>
                  <a:pt x="4740044" y="524269"/>
                  <a:pt x="4740044" y="494561"/>
                </a:cubicBezTo>
                <a:cubicBezTo>
                  <a:pt x="4740044" y="472936"/>
                  <a:pt x="4737844" y="462794"/>
                  <a:pt x="4728340" y="462794"/>
                </a:cubicBezTo>
                <a:close/>
                <a:moveTo>
                  <a:pt x="4973003" y="453624"/>
                </a:moveTo>
                <a:lnTo>
                  <a:pt x="4973003" y="561866"/>
                </a:lnTo>
                <a:lnTo>
                  <a:pt x="5026369" y="561866"/>
                </a:lnTo>
                <a:cubicBezTo>
                  <a:pt x="5048793" y="561866"/>
                  <a:pt x="5061942" y="550574"/>
                  <a:pt x="5061942" y="531404"/>
                </a:cubicBezTo>
                <a:cubicBezTo>
                  <a:pt x="5061942" y="518257"/>
                  <a:pt x="5054677" y="509446"/>
                  <a:pt x="5043075" y="505584"/>
                </a:cubicBezTo>
                <a:cubicBezTo>
                  <a:pt x="5053129" y="501722"/>
                  <a:pt x="5059320" y="492744"/>
                  <a:pt x="5059320" y="481772"/>
                </a:cubicBezTo>
                <a:cubicBezTo>
                  <a:pt x="5059320" y="464136"/>
                  <a:pt x="5046951" y="453624"/>
                  <a:pt x="5025909" y="453624"/>
                </a:cubicBezTo>
                <a:close/>
                <a:moveTo>
                  <a:pt x="5514391" y="450670"/>
                </a:moveTo>
                <a:cubicBezTo>
                  <a:pt x="5508354" y="450670"/>
                  <a:pt x="5503403" y="455619"/>
                  <a:pt x="5503403" y="461655"/>
                </a:cubicBezTo>
                <a:cubicBezTo>
                  <a:pt x="5503403" y="467692"/>
                  <a:pt x="5508354" y="472641"/>
                  <a:pt x="5514391" y="472641"/>
                </a:cubicBezTo>
                <a:cubicBezTo>
                  <a:pt x="5520429" y="472641"/>
                  <a:pt x="5525379" y="467692"/>
                  <a:pt x="5525379" y="461655"/>
                </a:cubicBezTo>
                <a:cubicBezTo>
                  <a:pt x="5525379" y="455619"/>
                  <a:pt x="5520429" y="450670"/>
                  <a:pt x="5514391" y="450670"/>
                </a:cubicBezTo>
                <a:close/>
                <a:moveTo>
                  <a:pt x="4867038" y="447346"/>
                </a:moveTo>
                <a:cubicBezTo>
                  <a:pt x="4859287" y="439596"/>
                  <a:pt x="4845485" y="449814"/>
                  <a:pt x="4819863" y="475417"/>
                </a:cubicBezTo>
                <a:cubicBezTo>
                  <a:pt x="4784674" y="510598"/>
                  <a:pt x="4761150" y="541840"/>
                  <a:pt x="4743421" y="569476"/>
                </a:cubicBezTo>
                <a:cubicBezTo>
                  <a:pt x="4742487" y="570934"/>
                  <a:pt x="4743421" y="571868"/>
                  <a:pt x="4744879" y="570934"/>
                </a:cubicBezTo>
                <a:cubicBezTo>
                  <a:pt x="4772522" y="553196"/>
                  <a:pt x="4803771" y="529691"/>
                  <a:pt x="4838961" y="494510"/>
                </a:cubicBezTo>
                <a:cubicBezTo>
                  <a:pt x="4864582" y="468894"/>
                  <a:pt x="4874803" y="455096"/>
                  <a:pt x="4867038" y="447346"/>
                </a:cubicBezTo>
                <a:close/>
                <a:moveTo>
                  <a:pt x="4588234" y="447282"/>
                </a:moveTo>
                <a:cubicBezTo>
                  <a:pt x="4580482" y="455032"/>
                  <a:pt x="4590703" y="468830"/>
                  <a:pt x="4616311" y="494446"/>
                </a:cubicBezTo>
                <a:cubicBezTo>
                  <a:pt x="4651501" y="529627"/>
                  <a:pt x="4682751" y="553145"/>
                  <a:pt x="4710393" y="570870"/>
                </a:cubicBezTo>
                <a:lnTo>
                  <a:pt x="4710393" y="570883"/>
                </a:lnTo>
                <a:cubicBezTo>
                  <a:pt x="4711851" y="571816"/>
                  <a:pt x="4712785" y="570883"/>
                  <a:pt x="4711851" y="569425"/>
                </a:cubicBezTo>
                <a:cubicBezTo>
                  <a:pt x="4694109" y="541789"/>
                  <a:pt x="4670599" y="510547"/>
                  <a:pt x="4635409" y="475365"/>
                </a:cubicBezTo>
                <a:cubicBezTo>
                  <a:pt x="4609800" y="449750"/>
                  <a:pt x="4595986" y="439532"/>
                  <a:pt x="4588234" y="447282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441325"/>
                </a:lnTo>
                <a:lnTo>
                  <a:pt x="7030720" y="441325"/>
                </a:lnTo>
                <a:lnTo>
                  <a:pt x="7030720" y="1376363"/>
                </a:lnTo>
                <a:lnTo>
                  <a:pt x="6096000" y="137636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37DA229C-C2BD-0349-E565-E1E616E9C55F}"/>
              </a:ext>
            </a:extLst>
          </p:cNvPr>
          <p:cNvSpPr/>
          <p:nvPr userDrawn="1"/>
        </p:nvSpPr>
        <p:spPr>
          <a:xfrm>
            <a:off x="6096000" y="0"/>
            <a:ext cx="6097200" cy="6858000"/>
          </a:xfrm>
          <a:custGeom>
            <a:avLst/>
            <a:gdLst>
              <a:gd name="connsiteX0" fmla="*/ 5346401 w 6097200"/>
              <a:gd name="connsiteY0" fmla="*/ 652256 h 6858000"/>
              <a:gd name="connsiteX1" fmla="*/ 5369451 w 6097200"/>
              <a:gd name="connsiteY1" fmla="*/ 677002 h 6858000"/>
              <a:gd name="connsiteX2" fmla="*/ 5346401 w 6097200"/>
              <a:gd name="connsiteY2" fmla="*/ 701748 h 6858000"/>
              <a:gd name="connsiteX3" fmla="*/ 5323350 w 6097200"/>
              <a:gd name="connsiteY3" fmla="*/ 677002 h 6858000"/>
              <a:gd name="connsiteX4" fmla="*/ 5346401 w 6097200"/>
              <a:gd name="connsiteY4" fmla="*/ 652256 h 6858000"/>
              <a:gd name="connsiteX5" fmla="*/ 5121193 w 6097200"/>
              <a:gd name="connsiteY5" fmla="*/ 652256 h 6858000"/>
              <a:gd name="connsiteX6" fmla="*/ 5144243 w 6097200"/>
              <a:gd name="connsiteY6" fmla="*/ 677002 h 6858000"/>
              <a:gd name="connsiteX7" fmla="*/ 5121193 w 6097200"/>
              <a:gd name="connsiteY7" fmla="*/ 701748 h 6858000"/>
              <a:gd name="connsiteX8" fmla="*/ 5098143 w 6097200"/>
              <a:gd name="connsiteY8" fmla="*/ 677002 h 6858000"/>
              <a:gd name="connsiteX9" fmla="*/ 5121193 w 6097200"/>
              <a:gd name="connsiteY9" fmla="*/ 652256 h 6858000"/>
              <a:gd name="connsiteX10" fmla="*/ 5436428 w 6097200"/>
              <a:gd name="connsiteY10" fmla="*/ 651335 h 6858000"/>
              <a:gd name="connsiteX11" fmla="*/ 5456689 w 6097200"/>
              <a:gd name="connsiteY11" fmla="*/ 668498 h 6858000"/>
              <a:gd name="connsiteX12" fmla="*/ 5415859 w 6097200"/>
              <a:gd name="connsiteY12" fmla="*/ 668498 h 6858000"/>
              <a:gd name="connsiteX13" fmla="*/ 5436428 w 6097200"/>
              <a:gd name="connsiteY13" fmla="*/ 651335 h 6858000"/>
              <a:gd name="connsiteX14" fmla="*/ 5524280 w 6097200"/>
              <a:gd name="connsiteY14" fmla="*/ 636015 h 6858000"/>
              <a:gd name="connsiteX15" fmla="*/ 5502624 w 6097200"/>
              <a:gd name="connsiteY15" fmla="*/ 651783 h 6858000"/>
              <a:gd name="connsiteX16" fmla="*/ 5502624 w 6097200"/>
              <a:gd name="connsiteY16" fmla="*/ 637396 h 6858000"/>
              <a:gd name="connsiteX17" fmla="*/ 5484997 w 6097200"/>
              <a:gd name="connsiteY17" fmla="*/ 637396 h 6858000"/>
              <a:gd name="connsiteX18" fmla="*/ 5484997 w 6097200"/>
              <a:gd name="connsiteY18" fmla="*/ 716570 h 6858000"/>
              <a:gd name="connsiteX19" fmla="*/ 5484997 w 6097200"/>
              <a:gd name="connsiteY19" fmla="*/ 716595 h 6858000"/>
              <a:gd name="connsiteX20" fmla="*/ 5502624 w 6097200"/>
              <a:gd name="connsiteY20" fmla="*/ 716595 h 6858000"/>
              <a:gd name="connsiteX21" fmla="*/ 5502624 w 6097200"/>
              <a:gd name="connsiteY21" fmla="*/ 673447 h 6858000"/>
              <a:gd name="connsiteX22" fmla="*/ 5522118 w 6097200"/>
              <a:gd name="connsiteY22" fmla="*/ 654264 h 6858000"/>
              <a:gd name="connsiteX23" fmla="*/ 5525981 w 6097200"/>
              <a:gd name="connsiteY23" fmla="*/ 654264 h 6858000"/>
              <a:gd name="connsiteX24" fmla="*/ 5525981 w 6097200"/>
              <a:gd name="connsiteY24" fmla="*/ 636015 h 6858000"/>
              <a:gd name="connsiteX25" fmla="*/ 5342845 w 6097200"/>
              <a:gd name="connsiteY25" fmla="*/ 635260 h 6858000"/>
              <a:gd name="connsiteX26" fmla="*/ 5305110 w 6097200"/>
              <a:gd name="connsiteY26" fmla="*/ 677015 h 6858000"/>
              <a:gd name="connsiteX27" fmla="*/ 5342845 w 6097200"/>
              <a:gd name="connsiteY27" fmla="*/ 718769 h 6858000"/>
              <a:gd name="connsiteX28" fmla="*/ 5369451 w 6097200"/>
              <a:gd name="connsiteY28" fmla="*/ 703461 h 6858000"/>
              <a:gd name="connsiteX29" fmla="*/ 5369451 w 6097200"/>
              <a:gd name="connsiteY29" fmla="*/ 716608 h 6858000"/>
              <a:gd name="connsiteX30" fmla="*/ 5387091 w 6097200"/>
              <a:gd name="connsiteY30" fmla="*/ 716608 h 6858000"/>
              <a:gd name="connsiteX31" fmla="*/ 5387091 w 6097200"/>
              <a:gd name="connsiteY31" fmla="*/ 637434 h 6858000"/>
              <a:gd name="connsiteX32" fmla="*/ 5369451 w 6097200"/>
              <a:gd name="connsiteY32" fmla="*/ 637434 h 6858000"/>
              <a:gd name="connsiteX33" fmla="*/ 5369451 w 6097200"/>
              <a:gd name="connsiteY33" fmla="*/ 650568 h 6858000"/>
              <a:gd name="connsiteX34" fmla="*/ 5342845 w 6097200"/>
              <a:gd name="connsiteY34" fmla="*/ 635260 h 6858000"/>
              <a:gd name="connsiteX35" fmla="*/ 5121193 w 6097200"/>
              <a:gd name="connsiteY35" fmla="*/ 635248 h 6858000"/>
              <a:gd name="connsiteX36" fmla="*/ 5079889 w 6097200"/>
              <a:gd name="connsiteY36" fmla="*/ 677002 h 6858000"/>
              <a:gd name="connsiteX37" fmla="*/ 5121193 w 6097200"/>
              <a:gd name="connsiteY37" fmla="*/ 718756 h 6858000"/>
              <a:gd name="connsiteX38" fmla="*/ 5162497 w 6097200"/>
              <a:gd name="connsiteY38" fmla="*/ 677002 h 6858000"/>
              <a:gd name="connsiteX39" fmla="*/ 5121193 w 6097200"/>
              <a:gd name="connsiteY39" fmla="*/ 635248 h 6858000"/>
              <a:gd name="connsiteX40" fmla="*/ 5436440 w 6097200"/>
              <a:gd name="connsiteY40" fmla="*/ 635235 h 6858000"/>
              <a:gd name="connsiteX41" fmla="*/ 5397311 w 6097200"/>
              <a:gd name="connsiteY41" fmla="*/ 676989 h 6858000"/>
              <a:gd name="connsiteX42" fmla="*/ 5397298 w 6097200"/>
              <a:gd name="connsiteY42" fmla="*/ 677002 h 6858000"/>
              <a:gd name="connsiteX43" fmla="*/ 5437822 w 6097200"/>
              <a:gd name="connsiteY43" fmla="*/ 718756 h 6858000"/>
              <a:gd name="connsiteX44" fmla="*/ 5472321 w 6097200"/>
              <a:gd name="connsiteY44" fmla="*/ 700968 h 6858000"/>
              <a:gd name="connsiteX45" fmla="*/ 5460258 w 6097200"/>
              <a:gd name="connsiteY45" fmla="*/ 690762 h 6858000"/>
              <a:gd name="connsiteX46" fmla="*/ 5437835 w 6097200"/>
              <a:gd name="connsiteY46" fmla="*/ 702669 h 6858000"/>
              <a:gd name="connsiteX47" fmla="*/ 5415411 w 6097200"/>
              <a:gd name="connsiteY47" fmla="*/ 682718 h 6858000"/>
              <a:gd name="connsiteX48" fmla="*/ 5474649 w 6097200"/>
              <a:gd name="connsiteY48" fmla="*/ 682718 h 6858000"/>
              <a:gd name="connsiteX49" fmla="*/ 5475109 w 6097200"/>
              <a:gd name="connsiteY49" fmla="*/ 676222 h 6858000"/>
              <a:gd name="connsiteX50" fmla="*/ 5436440 w 6097200"/>
              <a:gd name="connsiteY50" fmla="*/ 635235 h 6858000"/>
              <a:gd name="connsiteX51" fmla="*/ 5197290 w 6097200"/>
              <a:gd name="connsiteY51" fmla="*/ 614517 h 6858000"/>
              <a:gd name="connsiteX52" fmla="*/ 5179650 w 6097200"/>
              <a:gd name="connsiteY52" fmla="*/ 619927 h 6858000"/>
              <a:gd name="connsiteX53" fmla="*/ 5179650 w 6097200"/>
              <a:gd name="connsiteY53" fmla="*/ 637396 h 6858000"/>
              <a:gd name="connsiteX54" fmla="*/ 5164339 w 6097200"/>
              <a:gd name="connsiteY54" fmla="*/ 637396 h 6858000"/>
              <a:gd name="connsiteX55" fmla="*/ 5164339 w 6097200"/>
              <a:gd name="connsiteY55" fmla="*/ 652551 h 6858000"/>
              <a:gd name="connsiteX56" fmla="*/ 5179650 w 6097200"/>
              <a:gd name="connsiteY56" fmla="*/ 652551 h 6858000"/>
              <a:gd name="connsiteX57" fmla="*/ 5179650 w 6097200"/>
              <a:gd name="connsiteY57" fmla="*/ 691363 h 6858000"/>
              <a:gd name="connsiteX58" fmla="*/ 5205169 w 6097200"/>
              <a:gd name="connsiteY58" fmla="*/ 718271 h 6858000"/>
              <a:gd name="connsiteX59" fmla="*/ 5216618 w 6097200"/>
              <a:gd name="connsiteY59" fmla="*/ 716877 h 6858000"/>
              <a:gd name="connsiteX60" fmla="*/ 5216631 w 6097200"/>
              <a:gd name="connsiteY60" fmla="*/ 716902 h 6858000"/>
              <a:gd name="connsiteX61" fmla="*/ 5216631 w 6097200"/>
              <a:gd name="connsiteY61" fmla="*/ 702055 h 6858000"/>
              <a:gd name="connsiteX62" fmla="*/ 5209979 w 6097200"/>
              <a:gd name="connsiteY62" fmla="*/ 702515 h 6858000"/>
              <a:gd name="connsiteX63" fmla="*/ 5197290 w 6097200"/>
              <a:gd name="connsiteY63" fmla="*/ 689675 h 6858000"/>
              <a:gd name="connsiteX64" fmla="*/ 5197290 w 6097200"/>
              <a:gd name="connsiteY64" fmla="*/ 652563 h 6858000"/>
              <a:gd name="connsiteX65" fmla="*/ 5216631 w 6097200"/>
              <a:gd name="connsiteY65" fmla="*/ 652563 h 6858000"/>
              <a:gd name="connsiteX66" fmla="*/ 5216631 w 6097200"/>
              <a:gd name="connsiteY66" fmla="*/ 637409 h 6858000"/>
              <a:gd name="connsiteX67" fmla="*/ 5197290 w 6097200"/>
              <a:gd name="connsiteY67" fmla="*/ 637409 h 6858000"/>
              <a:gd name="connsiteX68" fmla="*/ 5228399 w 6097200"/>
              <a:gd name="connsiteY68" fmla="*/ 608341 h 6858000"/>
              <a:gd name="connsiteX69" fmla="*/ 5228399 w 6097200"/>
              <a:gd name="connsiteY69" fmla="*/ 716595 h 6858000"/>
              <a:gd name="connsiteX70" fmla="*/ 5246013 w 6097200"/>
              <a:gd name="connsiteY70" fmla="*/ 716595 h 6858000"/>
              <a:gd name="connsiteX71" fmla="*/ 5246013 w 6097200"/>
              <a:gd name="connsiteY71" fmla="*/ 669585 h 6858000"/>
              <a:gd name="connsiteX72" fmla="*/ 5262411 w 6097200"/>
              <a:gd name="connsiteY72" fmla="*/ 650722 h 6858000"/>
              <a:gd name="connsiteX73" fmla="*/ 5277876 w 6097200"/>
              <a:gd name="connsiteY73" fmla="*/ 668191 h 6858000"/>
              <a:gd name="connsiteX74" fmla="*/ 5277876 w 6097200"/>
              <a:gd name="connsiteY74" fmla="*/ 716595 h 6858000"/>
              <a:gd name="connsiteX75" fmla="*/ 5295516 w 6097200"/>
              <a:gd name="connsiteY75" fmla="*/ 716595 h 6858000"/>
              <a:gd name="connsiteX76" fmla="*/ 5295516 w 6097200"/>
              <a:gd name="connsiteY76" fmla="*/ 665096 h 6858000"/>
              <a:gd name="connsiteX77" fmla="*/ 5269690 w 6097200"/>
              <a:gd name="connsiteY77" fmla="*/ 635248 h 6858000"/>
              <a:gd name="connsiteX78" fmla="*/ 5246026 w 6097200"/>
              <a:gd name="connsiteY78" fmla="*/ 647934 h 6858000"/>
              <a:gd name="connsiteX79" fmla="*/ 5246026 w 6097200"/>
              <a:gd name="connsiteY79" fmla="*/ 608341 h 6858000"/>
              <a:gd name="connsiteX80" fmla="*/ 5020652 w 6097200"/>
              <a:gd name="connsiteY80" fmla="*/ 606486 h 6858000"/>
              <a:gd name="connsiteX81" fmla="*/ 4966198 w 6097200"/>
              <a:gd name="connsiteY81" fmla="*/ 662628 h 6858000"/>
              <a:gd name="connsiteX82" fmla="*/ 5018324 w 6097200"/>
              <a:gd name="connsiteY82" fmla="*/ 718769 h 6858000"/>
              <a:gd name="connsiteX83" fmla="*/ 5051428 w 6097200"/>
              <a:gd name="connsiteY83" fmla="*/ 702681 h 6858000"/>
              <a:gd name="connsiteX84" fmla="*/ 5051428 w 6097200"/>
              <a:gd name="connsiteY84" fmla="*/ 716595 h 6858000"/>
              <a:gd name="connsiteX85" fmla="*/ 5069375 w 6097200"/>
              <a:gd name="connsiteY85" fmla="*/ 716595 h 6858000"/>
              <a:gd name="connsiteX86" fmla="*/ 5069375 w 6097200"/>
              <a:gd name="connsiteY86" fmla="*/ 659686 h 6858000"/>
              <a:gd name="connsiteX87" fmla="*/ 5022506 w 6097200"/>
              <a:gd name="connsiteY87" fmla="*/ 659686 h 6858000"/>
              <a:gd name="connsiteX88" fmla="*/ 5022506 w 6097200"/>
              <a:gd name="connsiteY88" fmla="*/ 677322 h 6858000"/>
              <a:gd name="connsiteX89" fmla="*/ 5049880 w 6097200"/>
              <a:gd name="connsiteY89" fmla="*/ 677322 h 6858000"/>
              <a:gd name="connsiteX90" fmla="*/ 5020639 w 6097200"/>
              <a:gd name="connsiteY90" fmla="*/ 699906 h 6858000"/>
              <a:gd name="connsiteX91" fmla="*/ 4987227 w 6097200"/>
              <a:gd name="connsiteY91" fmla="*/ 662640 h 6858000"/>
              <a:gd name="connsiteX92" fmla="*/ 5020639 w 6097200"/>
              <a:gd name="connsiteY92" fmla="*/ 625375 h 6858000"/>
              <a:gd name="connsiteX93" fmla="*/ 5050034 w 6097200"/>
              <a:gd name="connsiteY93" fmla="*/ 642230 h 6858000"/>
              <a:gd name="connsiteX94" fmla="*/ 5066739 w 6097200"/>
              <a:gd name="connsiteY94" fmla="*/ 631091 h 6858000"/>
              <a:gd name="connsiteX95" fmla="*/ 5020639 w 6097200"/>
              <a:gd name="connsiteY95" fmla="*/ 606499 h 6858000"/>
              <a:gd name="connsiteX96" fmla="*/ 4744738 w 6097200"/>
              <a:gd name="connsiteY96" fmla="*/ 601537 h 6858000"/>
              <a:gd name="connsiteX97" fmla="*/ 4744746 w 6097200"/>
              <a:gd name="connsiteY97" fmla="*/ 601542 h 6858000"/>
              <a:gd name="connsiteX98" fmla="*/ 4743293 w 6097200"/>
              <a:gd name="connsiteY98" fmla="*/ 602995 h 6858000"/>
              <a:gd name="connsiteX99" fmla="*/ 4819735 w 6097200"/>
              <a:gd name="connsiteY99" fmla="*/ 697054 h 6858000"/>
              <a:gd name="connsiteX100" fmla="*/ 4866910 w 6097200"/>
              <a:gd name="connsiteY100" fmla="*/ 725125 h 6858000"/>
              <a:gd name="connsiteX101" fmla="*/ 4838820 w 6097200"/>
              <a:gd name="connsiteY101" fmla="*/ 677961 h 6858000"/>
              <a:gd name="connsiteX102" fmla="*/ 4788949 w 6097200"/>
              <a:gd name="connsiteY102" fmla="*/ 633203 h 6858000"/>
              <a:gd name="connsiteX103" fmla="*/ 4744746 w 6097200"/>
              <a:gd name="connsiteY103" fmla="*/ 601542 h 6858000"/>
              <a:gd name="connsiteX104" fmla="*/ 4744751 w 6097200"/>
              <a:gd name="connsiteY104" fmla="*/ 601537 h 6858000"/>
              <a:gd name="connsiteX105" fmla="*/ 4640551 w 6097200"/>
              <a:gd name="connsiteY105" fmla="*/ 588557 h 6858000"/>
              <a:gd name="connsiteX106" fmla="*/ 4608227 w 6097200"/>
              <a:gd name="connsiteY106" fmla="*/ 600258 h 6858000"/>
              <a:gd name="connsiteX107" fmla="*/ 4640551 w 6097200"/>
              <a:gd name="connsiteY107" fmla="*/ 611960 h 6858000"/>
              <a:gd name="connsiteX108" fmla="*/ 4703192 w 6097200"/>
              <a:gd name="connsiteY108" fmla="*/ 604184 h 6858000"/>
              <a:gd name="connsiteX109" fmla="*/ 4616030 w 6097200"/>
              <a:gd name="connsiteY109" fmla="*/ 678997 h 6858000"/>
              <a:gd name="connsiteX110" fmla="*/ 4587633 w 6097200"/>
              <a:gd name="connsiteY110" fmla="*/ 725164 h 6858000"/>
              <a:gd name="connsiteX111" fmla="*/ 4634296 w 6097200"/>
              <a:gd name="connsiteY111" fmla="*/ 697067 h 6858000"/>
              <a:gd name="connsiteX112" fmla="*/ 4709907 w 6097200"/>
              <a:gd name="connsiteY112" fmla="*/ 610834 h 6858000"/>
              <a:gd name="connsiteX113" fmla="*/ 4702117 w 6097200"/>
              <a:gd name="connsiteY113" fmla="*/ 673511 h 6858000"/>
              <a:gd name="connsiteX114" fmla="*/ 4713821 w 6097200"/>
              <a:gd name="connsiteY114" fmla="*/ 705815 h 6858000"/>
              <a:gd name="connsiteX115" fmla="*/ 4725526 w 6097200"/>
              <a:gd name="connsiteY115" fmla="*/ 673511 h 6858000"/>
              <a:gd name="connsiteX116" fmla="*/ 4714717 w 6097200"/>
              <a:gd name="connsiteY116" fmla="*/ 600297 h 6858000"/>
              <a:gd name="connsiteX117" fmla="*/ 4714333 w 6097200"/>
              <a:gd name="connsiteY117" fmla="*/ 599708 h 6858000"/>
              <a:gd name="connsiteX118" fmla="*/ 4714320 w 6097200"/>
              <a:gd name="connsiteY118" fmla="*/ 599695 h 6858000"/>
              <a:gd name="connsiteX119" fmla="*/ 4713783 w 6097200"/>
              <a:gd name="connsiteY119" fmla="*/ 599363 h 6858000"/>
              <a:gd name="connsiteX120" fmla="*/ 4640551 w 6097200"/>
              <a:gd name="connsiteY120" fmla="*/ 588557 h 6858000"/>
              <a:gd name="connsiteX121" fmla="*/ 4827410 w 6097200"/>
              <a:gd name="connsiteY121" fmla="*/ 575551 h 6858000"/>
              <a:gd name="connsiteX122" fmla="*/ 4747796 w 6097200"/>
              <a:gd name="connsiteY122" fmla="*/ 586357 h 6858000"/>
              <a:gd name="connsiteX123" fmla="*/ 4747796 w 6097200"/>
              <a:gd name="connsiteY123" fmla="*/ 588147 h 6858000"/>
              <a:gd name="connsiteX124" fmla="*/ 4827410 w 6097200"/>
              <a:gd name="connsiteY124" fmla="*/ 598941 h 6858000"/>
              <a:gd name="connsiteX125" fmla="*/ 4862549 w 6097200"/>
              <a:gd name="connsiteY125" fmla="*/ 587252 h 6858000"/>
              <a:gd name="connsiteX126" fmla="*/ 4827410 w 6097200"/>
              <a:gd name="connsiteY126" fmla="*/ 575551 h 6858000"/>
              <a:gd name="connsiteX127" fmla="*/ 4993111 w 6097200"/>
              <a:gd name="connsiteY127" fmla="*/ 515163 h 6858000"/>
              <a:gd name="connsiteX128" fmla="*/ 5024054 w 6097200"/>
              <a:gd name="connsiteY128" fmla="*/ 515163 h 6858000"/>
              <a:gd name="connsiteX129" fmla="*/ 5040913 w 6097200"/>
              <a:gd name="connsiteY129" fmla="*/ 529396 h 6858000"/>
              <a:gd name="connsiteX130" fmla="*/ 5024054 w 6097200"/>
              <a:gd name="connsiteY130" fmla="*/ 543630 h 6858000"/>
              <a:gd name="connsiteX131" fmla="*/ 5024054 w 6097200"/>
              <a:gd name="connsiteY131" fmla="*/ 543617 h 6858000"/>
              <a:gd name="connsiteX132" fmla="*/ 4993111 w 6097200"/>
              <a:gd name="connsiteY132" fmla="*/ 543617 h 6858000"/>
              <a:gd name="connsiteX133" fmla="*/ 5574716 w 6097200"/>
              <a:gd name="connsiteY133" fmla="*/ 497527 h 6858000"/>
              <a:gd name="connsiteX134" fmla="*/ 5597766 w 6097200"/>
              <a:gd name="connsiteY134" fmla="*/ 522273 h 6858000"/>
              <a:gd name="connsiteX135" fmla="*/ 5574716 w 6097200"/>
              <a:gd name="connsiteY135" fmla="*/ 547019 h 6858000"/>
              <a:gd name="connsiteX136" fmla="*/ 5551666 w 6097200"/>
              <a:gd name="connsiteY136" fmla="*/ 522273 h 6858000"/>
              <a:gd name="connsiteX137" fmla="*/ 5574716 w 6097200"/>
              <a:gd name="connsiteY137" fmla="*/ 497527 h 6858000"/>
              <a:gd name="connsiteX138" fmla="*/ 5111919 w 6097200"/>
              <a:gd name="connsiteY138" fmla="*/ 497527 h 6858000"/>
              <a:gd name="connsiteX139" fmla="*/ 5134969 w 6097200"/>
              <a:gd name="connsiteY139" fmla="*/ 522273 h 6858000"/>
              <a:gd name="connsiteX140" fmla="*/ 5111919 w 6097200"/>
              <a:gd name="connsiteY140" fmla="*/ 547019 h 6858000"/>
              <a:gd name="connsiteX141" fmla="*/ 5088869 w 6097200"/>
              <a:gd name="connsiteY141" fmla="*/ 522273 h 6858000"/>
              <a:gd name="connsiteX142" fmla="*/ 5111919 w 6097200"/>
              <a:gd name="connsiteY142" fmla="*/ 497527 h 6858000"/>
              <a:gd name="connsiteX143" fmla="*/ 5376882 w 6097200"/>
              <a:gd name="connsiteY143" fmla="*/ 496606 h 6858000"/>
              <a:gd name="connsiteX144" fmla="*/ 5397144 w 6097200"/>
              <a:gd name="connsiteY144" fmla="*/ 513769 h 6858000"/>
              <a:gd name="connsiteX145" fmla="*/ 5356314 w 6097200"/>
              <a:gd name="connsiteY145" fmla="*/ 513769 h 6858000"/>
              <a:gd name="connsiteX146" fmla="*/ 5376882 w 6097200"/>
              <a:gd name="connsiteY146" fmla="*/ 496606 h 6858000"/>
              <a:gd name="connsiteX147" fmla="*/ 5505578 w 6097200"/>
              <a:gd name="connsiteY147" fmla="*/ 482693 h 6858000"/>
              <a:gd name="connsiteX148" fmla="*/ 5505578 w 6097200"/>
              <a:gd name="connsiteY148" fmla="*/ 561866 h 6858000"/>
              <a:gd name="connsiteX149" fmla="*/ 5523217 w 6097200"/>
              <a:gd name="connsiteY149" fmla="*/ 561866 h 6858000"/>
              <a:gd name="connsiteX150" fmla="*/ 5523217 w 6097200"/>
              <a:gd name="connsiteY150" fmla="*/ 482693 h 6858000"/>
              <a:gd name="connsiteX151" fmla="*/ 5205502 w 6097200"/>
              <a:gd name="connsiteY151" fmla="*/ 481299 h 6858000"/>
              <a:gd name="connsiteX152" fmla="*/ 5183846 w 6097200"/>
              <a:gd name="connsiteY152" fmla="*/ 497080 h 6858000"/>
              <a:gd name="connsiteX153" fmla="*/ 5183846 w 6097200"/>
              <a:gd name="connsiteY153" fmla="*/ 482693 h 6858000"/>
              <a:gd name="connsiteX154" fmla="*/ 5166206 w 6097200"/>
              <a:gd name="connsiteY154" fmla="*/ 482693 h 6858000"/>
              <a:gd name="connsiteX155" fmla="*/ 5166206 w 6097200"/>
              <a:gd name="connsiteY155" fmla="*/ 561866 h 6858000"/>
              <a:gd name="connsiteX156" fmla="*/ 5183846 w 6097200"/>
              <a:gd name="connsiteY156" fmla="*/ 561866 h 6858000"/>
              <a:gd name="connsiteX157" fmla="*/ 5183846 w 6097200"/>
              <a:gd name="connsiteY157" fmla="*/ 518718 h 6858000"/>
              <a:gd name="connsiteX158" fmla="*/ 5203340 w 6097200"/>
              <a:gd name="connsiteY158" fmla="*/ 499548 h 6858000"/>
              <a:gd name="connsiteX159" fmla="*/ 5207203 w 6097200"/>
              <a:gd name="connsiteY159" fmla="*/ 499548 h 6858000"/>
              <a:gd name="connsiteX160" fmla="*/ 5207203 w 6097200"/>
              <a:gd name="connsiteY160" fmla="*/ 481299 h 6858000"/>
              <a:gd name="connsiteX161" fmla="*/ 5571160 w 6097200"/>
              <a:gd name="connsiteY161" fmla="*/ 480531 h 6858000"/>
              <a:gd name="connsiteX162" fmla="*/ 5533412 w 6097200"/>
              <a:gd name="connsiteY162" fmla="*/ 522286 h 6858000"/>
              <a:gd name="connsiteX163" fmla="*/ 5571160 w 6097200"/>
              <a:gd name="connsiteY163" fmla="*/ 564040 h 6858000"/>
              <a:gd name="connsiteX164" fmla="*/ 5597766 w 6097200"/>
              <a:gd name="connsiteY164" fmla="*/ 548732 h 6858000"/>
              <a:gd name="connsiteX165" fmla="*/ 5597766 w 6097200"/>
              <a:gd name="connsiteY165" fmla="*/ 561879 h 6858000"/>
              <a:gd name="connsiteX166" fmla="*/ 5615393 w 6097200"/>
              <a:gd name="connsiteY166" fmla="*/ 561879 h 6858000"/>
              <a:gd name="connsiteX167" fmla="*/ 5615393 w 6097200"/>
              <a:gd name="connsiteY167" fmla="*/ 482705 h 6858000"/>
              <a:gd name="connsiteX168" fmla="*/ 5597766 w 6097200"/>
              <a:gd name="connsiteY168" fmla="*/ 482705 h 6858000"/>
              <a:gd name="connsiteX169" fmla="*/ 5597766 w 6097200"/>
              <a:gd name="connsiteY169" fmla="*/ 495839 h 6858000"/>
              <a:gd name="connsiteX170" fmla="*/ 5571160 w 6097200"/>
              <a:gd name="connsiteY170" fmla="*/ 480531 h 6858000"/>
              <a:gd name="connsiteX171" fmla="*/ 5108350 w 6097200"/>
              <a:gd name="connsiteY171" fmla="*/ 480531 h 6858000"/>
              <a:gd name="connsiteX172" fmla="*/ 5070602 w 6097200"/>
              <a:gd name="connsiteY172" fmla="*/ 522286 h 6858000"/>
              <a:gd name="connsiteX173" fmla="*/ 5108350 w 6097200"/>
              <a:gd name="connsiteY173" fmla="*/ 564040 h 6858000"/>
              <a:gd name="connsiteX174" fmla="*/ 5134956 w 6097200"/>
              <a:gd name="connsiteY174" fmla="*/ 548732 h 6858000"/>
              <a:gd name="connsiteX175" fmla="*/ 5134956 w 6097200"/>
              <a:gd name="connsiteY175" fmla="*/ 561879 h 6858000"/>
              <a:gd name="connsiteX176" fmla="*/ 5152583 w 6097200"/>
              <a:gd name="connsiteY176" fmla="*/ 561879 h 6858000"/>
              <a:gd name="connsiteX177" fmla="*/ 5152583 w 6097200"/>
              <a:gd name="connsiteY177" fmla="*/ 482705 h 6858000"/>
              <a:gd name="connsiteX178" fmla="*/ 5134956 w 6097200"/>
              <a:gd name="connsiteY178" fmla="*/ 482705 h 6858000"/>
              <a:gd name="connsiteX179" fmla="*/ 5134956 w 6097200"/>
              <a:gd name="connsiteY179" fmla="*/ 495839 h 6858000"/>
              <a:gd name="connsiteX180" fmla="*/ 5108350 w 6097200"/>
              <a:gd name="connsiteY180" fmla="*/ 480531 h 6858000"/>
              <a:gd name="connsiteX181" fmla="*/ 5466756 w 6097200"/>
              <a:gd name="connsiteY181" fmla="*/ 480518 h 6858000"/>
              <a:gd name="connsiteX182" fmla="*/ 5443091 w 6097200"/>
              <a:gd name="connsiteY182" fmla="*/ 493205 h 6858000"/>
              <a:gd name="connsiteX183" fmla="*/ 5443091 w 6097200"/>
              <a:gd name="connsiteY183" fmla="*/ 482693 h 6858000"/>
              <a:gd name="connsiteX184" fmla="*/ 5425465 w 6097200"/>
              <a:gd name="connsiteY184" fmla="*/ 482693 h 6858000"/>
              <a:gd name="connsiteX185" fmla="*/ 5425465 w 6097200"/>
              <a:gd name="connsiteY185" fmla="*/ 561866 h 6858000"/>
              <a:gd name="connsiteX186" fmla="*/ 5443079 w 6097200"/>
              <a:gd name="connsiteY186" fmla="*/ 561866 h 6858000"/>
              <a:gd name="connsiteX187" fmla="*/ 5443079 w 6097200"/>
              <a:gd name="connsiteY187" fmla="*/ 514856 h 6858000"/>
              <a:gd name="connsiteX188" fmla="*/ 5459477 w 6097200"/>
              <a:gd name="connsiteY188" fmla="*/ 495993 h 6858000"/>
              <a:gd name="connsiteX189" fmla="*/ 5474942 w 6097200"/>
              <a:gd name="connsiteY189" fmla="*/ 513462 h 6858000"/>
              <a:gd name="connsiteX190" fmla="*/ 5474942 w 6097200"/>
              <a:gd name="connsiteY190" fmla="*/ 561866 h 6858000"/>
              <a:gd name="connsiteX191" fmla="*/ 5492582 w 6097200"/>
              <a:gd name="connsiteY191" fmla="*/ 561866 h 6858000"/>
              <a:gd name="connsiteX192" fmla="*/ 5492582 w 6097200"/>
              <a:gd name="connsiteY192" fmla="*/ 510367 h 6858000"/>
              <a:gd name="connsiteX193" fmla="*/ 5466756 w 6097200"/>
              <a:gd name="connsiteY193" fmla="*/ 480518 h 6858000"/>
              <a:gd name="connsiteX194" fmla="*/ 5376895 w 6097200"/>
              <a:gd name="connsiteY194" fmla="*/ 480518 h 6858000"/>
              <a:gd name="connsiteX195" fmla="*/ 5337753 w 6097200"/>
              <a:gd name="connsiteY195" fmla="*/ 522273 h 6858000"/>
              <a:gd name="connsiteX196" fmla="*/ 5378277 w 6097200"/>
              <a:gd name="connsiteY196" fmla="*/ 564027 h 6858000"/>
              <a:gd name="connsiteX197" fmla="*/ 5412776 w 6097200"/>
              <a:gd name="connsiteY197" fmla="*/ 546239 h 6858000"/>
              <a:gd name="connsiteX198" fmla="*/ 5400713 w 6097200"/>
              <a:gd name="connsiteY198" fmla="*/ 536033 h 6858000"/>
              <a:gd name="connsiteX199" fmla="*/ 5378290 w 6097200"/>
              <a:gd name="connsiteY199" fmla="*/ 547939 h 6858000"/>
              <a:gd name="connsiteX200" fmla="*/ 5355866 w 6097200"/>
              <a:gd name="connsiteY200" fmla="*/ 527989 h 6858000"/>
              <a:gd name="connsiteX201" fmla="*/ 5415103 w 6097200"/>
              <a:gd name="connsiteY201" fmla="*/ 527989 h 6858000"/>
              <a:gd name="connsiteX202" fmla="*/ 5415564 w 6097200"/>
              <a:gd name="connsiteY202" fmla="*/ 521493 h 6858000"/>
              <a:gd name="connsiteX203" fmla="*/ 5376895 w 6097200"/>
              <a:gd name="connsiteY203" fmla="*/ 480518 h 6858000"/>
              <a:gd name="connsiteX204" fmla="*/ 5256553 w 6097200"/>
              <a:gd name="connsiteY204" fmla="*/ 480518 h 6858000"/>
              <a:gd name="connsiteX205" fmla="*/ 5234129 w 6097200"/>
              <a:gd name="connsiteY205" fmla="*/ 493205 h 6858000"/>
              <a:gd name="connsiteX206" fmla="*/ 5234129 w 6097200"/>
              <a:gd name="connsiteY206" fmla="*/ 482693 h 6858000"/>
              <a:gd name="connsiteX207" fmla="*/ 5216490 w 6097200"/>
              <a:gd name="connsiteY207" fmla="*/ 482693 h 6858000"/>
              <a:gd name="connsiteX208" fmla="*/ 5216490 w 6097200"/>
              <a:gd name="connsiteY208" fmla="*/ 561866 h 6858000"/>
              <a:gd name="connsiteX209" fmla="*/ 5234116 w 6097200"/>
              <a:gd name="connsiteY209" fmla="*/ 561866 h 6858000"/>
              <a:gd name="connsiteX210" fmla="*/ 5234116 w 6097200"/>
              <a:gd name="connsiteY210" fmla="*/ 514856 h 6858000"/>
              <a:gd name="connsiteX211" fmla="*/ 5249274 w 6097200"/>
              <a:gd name="connsiteY211" fmla="*/ 495993 h 6858000"/>
              <a:gd name="connsiteX212" fmla="*/ 5263511 w 6097200"/>
              <a:gd name="connsiteY212" fmla="*/ 513462 h 6858000"/>
              <a:gd name="connsiteX213" fmla="*/ 5263511 w 6097200"/>
              <a:gd name="connsiteY213" fmla="*/ 561866 h 6858000"/>
              <a:gd name="connsiteX214" fmla="*/ 5281138 w 6097200"/>
              <a:gd name="connsiteY214" fmla="*/ 561866 h 6858000"/>
              <a:gd name="connsiteX215" fmla="*/ 5281138 w 6097200"/>
              <a:gd name="connsiteY215" fmla="*/ 513155 h 6858000"/>
              <a:gd name="connsiteX216" fmla="*/ 5296296 w 6097200"/>
              <a:gd name="connsiteY216" fmla="*/ 495993 h 6858000"/>
              <a:gd name="connsiteX217" fmla="*/ 5310533 w 6097200"/>
              <a:gd name="connsiteY217" fmla="*/ 513462 h 6858000"/>
              <a:gd name="connsiteX218" fmla="*/ 5310533 w 6097200"/>
              <a:gd name="connsiteY218" fmla="*/ 561866 h 6858000"/>
              <a:gd name="connsiteX219" fmla="*/ 5328172 w 6097200"/>
              <a:gd name="connsiteY219" fmla="*/ 561866 h 6858000"/>
              <a:gd name="connsiteX220" fmla="*/ 5328172 w 6097200"/>
              <a:gd name="connsiteY220" fmla="*/ 510367 h 6858000"/>
              <a:gd name="connsiteX221" fmla="*/ 5302026 w 6097200"/>
              <a:gd name="connsiteY221" fmla="*/ 480518 h 6858000"/>
              <a:gd name="connsiteX222" fmla="*/ 5278209 w 6097200"/>
              <a:gd name="connsiteY222" fmla="*/ 494125 h 6858000"/>
              <a:gd name="connsiteX223" fmla="*/ 5256553 w 6097200"/>
              <a:gd name="connsiteY223" fmla="*/ 480518 h 6858000"/>
              <a:gd name="connsiteX224" fmla="*/ 4993111 w 6097200"/>
              <a:gd name="connsiteY224" fmla="*/ 471861 h 6858000"/>
              <a:gd name="connsiteX225" fmla="*/ 5023120 w 6097200"/>
              <a:gd name="connsiteY225" fmla="*/ 471861 h 6858000"/>
              <a:gd name="connsiteX226" fmla="*/ 5038278 w 6097200"/>
              <a:gd name="connsiteY226" fmla="*/ 484381 h 6858000"/>
              <a:gd name="connsiteX227" fmla="*/ 5023120 w 6097200"/>
              <a:gd name="connsiteY227" fmla="*/ 496913 h 6858000"/>
              <a:gd name="connsiteX228" fmla="*/ 4993111 w 6097200"/>
              <a:gd name="connsiteY228" fmla="*/ 496913 h 6858000"/>
              <a:gd name="connsiteX229" fmla="*/ 4728340 w 6097200"/>
              <a:gd name="connsiteY229" fmla="*/ 462794 h 6858000"/>
              <a:gd name="connsiteX230" fmla="*/ 4716648 w 6097200"/>
              <a:gd name="connsiteY230" fmla="*/ 494561 h 6858000"/>
              <a:gd name="connsiteX231" fmla="*/ 4727457 w 6097200"/>
              <a:gd name="connsiteY231" fmla="*/ 566535 h 6858000"/>
              <a:gd name="connsiteX232" fmla="*/ 4729235 w 6097200"/>
              <a:gd name="connsiteY232" fmla="*/ 566535 h 6858000"/>
              <a:gd name="connsiteX233" fmla="*/ 4740044 w 6097200"/>
              <a:gd name="connsiteY233" fmla="*/ 494561 h 6858000"/>
              <a:gd name="connsiteX234" fmla="*/ 4728340 w 6097200"/>
              <a:gd name="connsiteY234" fmla="*/ 462794 h 6858000"/>
              <a:gd name="connsiteX235" fmla="*/ 4973003 w 6097200"/>
              <a:gd name="connsiteY235" fmla="*/ 453624 h 6858000"/>
              <a:gd name="connsiteX236" fmla="*/ 4973003 w 6097200"/>
              <a:gd name="connsiteY236" fmla="*/ 561866 h 6858000"/>
              <a:gd name="connsiteX237" fmla="*/ 5026369 w 6097200"/>
              <a:gd name="connsiteY237" fmla="*/ 561866 h 6858000"/>
              <a:gd name="connsiteX238" fmla="*/ 5061942 w 6097200"/>
              <a:gd name="connsiteY238" fmla="*/ 531404 h 6858000"/>
              <a:gd name="connsiteX239" fmla="*/ 5043075 w 6097200"/>
              <a:gd name="connsiteY239" fmla="*/ 505584 h 6858000"/>
              <a:gd name="connsiteX240" fmla="*/ 5059320 w 6097200"/>
              <a:gd name="connsiteY240" fmla="*/ 481772 h 6858000"/>
              <a:gd name="connsiteX241" fmla="*/ 5025909 w 6097200"/>
              <a:gd name="connsiteY241" fmla="*/ 453624 h 6858000"/>
              <a:gd name="connsiteX242" fmla="*/ 5514391 w 6097200"/>
              <a:gd name="connsiteY242" fmla="*/ 450670 h 6858000"/>
              <a:gd name="connsiteX243" fmla="*/ 5503403 w 6097200"/>
              <a:gd name="connsiteY243" fmla="*/ 461655 h 6858000"/>
              <a:gd name="connsiteX244" fmla="*/ 5514391 w 6097200"/>
              <a:gd name="connsiteY244" fmla="*/ 472641 h 6858000"/>
              <a:gd name="connsiteX245" fmla="*/ 5525379 w 6097200"/>
              <a:gd name="connsiteY245" fmla="*/ 461655 h 6858000"/>
              <a:gd name="connsiteX246" fmla="*/ 5514391 w 6097200"/>
              <a:gd name="connsiteY246" fmla="*/ 450670 h 6858000"/>
              <a:gd name="connsiteX247" fmla="*/ 4867038 w 6097200"/>
              <a:gd name="connsiteY247" fmla="*/ 447346 h 6858000"/>
              <a:gd name="connsiteX248" fmla="*/ 4819863 w 6097200"/>
              <a:gd name="connsiteY248" fmla="*/ 475417 h 6858000"/>
              <a:gd name="connsiteX249" fmla="*/ 4743421 w 6097200"/>
              <a:gd name="connsiteY249" fmla="*/ 569476 h 6858000"/>
              <a:gd name="connsiteX250" fmla="*/ 4744879 w 6097200"/>
              <a:gd name="connsiteY250" fmla="*/ 570934 h 6858000"/>
              <a:gd name="connsiteX251" fmla="*/ 4838961 w 6097200"/>
              <a:gd name="connsiteY251" fmla="*/ 494510 h 6858000"/>
              <a:gd name="connsiteX252" fmla="*/ 4867038 w 6097200"/>
              <a:gd name="connsiteY252" fmla="*/ 447346 h 6858000"/>
              <a:gd name="connsiteX253" fmla="*/ 4588234 w 6097200"/>
              <a:gd name="connsiteY253" fmla="*/ 447282 h 6858000"/>
              <a:gd name="connsiteX254" fmla="*/ 4616311 w 6097200"/>
              <a:gd name="connsiteY254" fmla="*/ 494446 h 6858000"/>
              <a:gd name="connsiteX255" fmla="*/ 4710393 w 6097200"/>
              <a:gd name="connsiteY255" fmla="*/ 570870 h 6858000"/>
              <a:gd name="connsiteX256" fmla="*/ 4710393 w 6097200"/>
              <a:gd name="connsiteY256" fmla="*/ 570883 h 6858000"/>
              <a:gd name="connsiteX257" fmla="*/ 4711851 w 6097200"/>
              <a:gd name="connsiteY257" fmla="*/ 569425 h 6858000"/>
              <a:gd name="connsiteX258" fmla="*/ 4635409 w 6097200"/>
              <a:gd name="connsiteY258" fmla="*/ 475365 h 6858000"/>
              <a:gd name="connsiteX259" fmla="*/ 4588234 w 6097200"/>
              <a:gd name="connsiteY259" fmla="*/ 447282 h 6858000"/>
              <a:gd name="connsiteX260" fmla="*/ 0 w 6097200"/>
              <a:gd name="connsiteY260" fmla="*/ 0 h 6858000"/>
              <a:gd name="connsiteX261" fmla="*/ 6097200 w 6097200"/>
              <a:gd name="connsiteY261" fmla="*/ 0 h 6858000"/>
              <a:gd name="connsiteX262" fmla="*/ 6097200 w 6097200"/>
              <a:gd name="connsiteY262" fmla="*/ 6858000 h 6858000"/>
              <a:gd name="connsiteX263" fmla="*/ 0 w 6097200"/>
              <a:gd name="connsiteY26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6097200" h="6858000">
                <a:moveTo>
                  <a:pt x="5346401" y="652256"/>
                </a:moveTo>
                <a:cubicBezTo>
                  <a:pt x="5359704" y="652256"/>
                  <a:pt x="5369451" y="662768"/>
                  <a:pt x="5369451" y="677002"/>
                </a:cubicBezTo>
                <a:cubicBezTo>
                  <a:pt x="5369451" y="691236"/>
                  <a:pt x="5359704" y="701748"/>
                  <a:pt x="5346401" y="701748"/>
                </a:cubicBezTo>
                <a:cubicBezTo>
                  <a:pt x="5333098" y="701748"/>
                  <a:pt x="5323350" y="691236"/>
                  <a:pt x="5323350" y="677002"/>
                </a:cubicBezTo>
                <a:cubicBezTo>
                  <a:pt x="5323350" y="662768"/>
                  <a:pt x="5333098" y="652256"/>
                  <a:pt x="5346401" y="652256"/>
                </a:cubicBezTo>
                <a:close/>
                <a:moveTo>
                  <a:pt x="5121193" y="652256"/>
                </a:moveTo>
                <a:cubicBezTo>
                  <a:pt x="5134496" y="652256"/>
                  <a:pt x="5144243" y="662768"/>
                  <a:pt x="5144243" y="677002"/>
                </a:cubicBezTo>
                <a:cubicBezTo>
                  <a:pt x="5144243" y="691236"/>
                  <a:pt x="5134496" y="701748"/>
                  <a:pt x="5121193" y="701748"/>
                </a:cubicBezTo>
                <a:cubicBezTo>
                  <a:pt x="5107890" y="701748"/>
                  <a:pt x="5098143" y="691236"/>
                  <a:pt x="5098143" y="677002"/>
                </a:cubicBezTo>
                <a:cubicBezTo>
                  <a:pt x="5098143" y="662768"/>
                  <a:pt x="5107890" y="652256"/>
                  <a:pt x="5121193" y="652256"/>
                </a:cubicBezTo>
                <a:close/>
                <a:moveTo>
                  <a:pt x="5436428" y="651335"/>
                </a:moveTo>
                <a:cubicBezTo>
                  <a:pt x="5446328" y="651335"/>
                  <a:pt x="5454374" y="657218"/>
                  <a:pt x="5456689" y="668498"/>
                </a:cubicBezTo>
                <a:lnTo>
                  <a:pt x="5415859" y="668498"/>
                </a:lnTo>
                <a:cubicBezTo>
                  <a:pt x="5418328" y="657832"/>
                  <a:pt x="5425913" y="651335"/>
                  <a:pt x="5436428" y="651335"/>
                </a:cubicBezTo>
                <a:close/>
                <a:moveTo>
                  <a:pt x="5524280" y="636015"/>
                </a:moveTo>
                <a:cubicBezTo>
                  <a:pt x="5512678" y="636015"/>
                  <a:pt x="5505105" y="642511"/>
                  <a:pt x="5502624" y="651783"/>
                </a:cubicBezTo>
                <a:lnTo>
                  <a:pt x="5502624" y="637396"/>
                </a:lnTo>
                <a:lnTo>
                  <a:pt x="5484997" y="637396"/>
                </a:lnTo>
                <a:lnTo>
                  <a:pt x="5484997" y="716570"/>
                </a:lnTo>
                <a:lnTo>
                  <a:pt x="5484997" y="716595"/>
                </a:lnTo>
                <a:lnTo>
                  <a:pt x="5502624" y="716595"/>
                </a:lnTo>
                <a:lnTo>
                  <a:pt x="5502624" y="673447"/>
                </a:lnTo>
                <a:cubicBezTo>
                  <a:pt x="5502624" y="660300"/>
                  <a:pt x="5508188" y="654264"/>
                  <a:pt x="5522118" y="654264"/>
                </a:cubicBezTo>
                <a:lnTo>
                  <a:pt x="5525981" y="654264"/>
                </a:lnTo>
                <a:lnTo>
                  <a:pt x="5525981" y="636015"/>
                </a:lnTo>
                <a:close/>
                <a:moveTo>
                  <a:pt x="5342845" y="635260"/>
                </a:moveTo>
                <a:cubicBezTo>
                  <a:pt x="5322122" y="635260"/>
                  <a:pt x="5305110" y="652729"/>
                  <a:pt x="5305110" y="677015"/>
                </a:cubicBezTo>
                <a:cubicBezTo>
                  <a:pt x="5305110" y="701300"/>
                  <a:pt x="5322122" y="718769"/>
                  <a:pt x="5342845" y="718769"/>
                </a:cubicBezTo>
                <a:cubicBezTo>
                  <a:pt x="5355061" y="718769"/>
                  <a:pt x="5364194" y="713513"/>
                  <a:pt x="5369451" y="703461"/>
                </a:cubicBezTo>
                <a:lnTo>
                  <a:pt x="5369451" y="716608"/>
                </a:lnTo>
                <a:lnTo>
                  <a:pt x="5387091" y="716608"/>
                </a:lnTo>
                <a:lnTo>
                  <a:pt x="5387091" y="637434"/>
                </a:lnTo>
                <a:lnTo>
                  <a:pt x="5369451" y="637434"/>
                </a:lnTo>
                <a:lnTo>
                  <a:pt x="5369451" y="650568"/>
                </a:lnTo>
                <a:cubicBezTo>
                  <a:pt x="5364194" y="640516"/>
                  <a:pt x="5355061" y="635260"/>
                  <a:pt x="5342845" y="635260"/>
                </a:cubicBezTo>
                <a:close/>
                <a:moveTo>
                  <a:pt x="5121193" y="635248"/>
                </a:moveTo>
                <a:cubicBezTo>
                  <a:pt x="5097682" y="635248"/>
                  <a:pt x="5079889" y="652717"/>
                  <a:pt x="5079889" y="677002"/>
                </a:cubicBezTo>
                <a:cubicBezTo>
                  <a:pt x="5079889" y="701287"/>
                  <a:pt x="5097682" y="718756"/>
                  <a:pt x="5121193" y="718756"/>
                </a:cubicBezTo>
                <a:cubicBezTo>
                  <a:pt x="5144704" y="718756"/>
                  <a:pt x="5162497" y="701287"/>
                  <a:pt x="5162497" y="677002"/>
                </a:cubicBezTo>
                <a:cubicBezTo>
                  <a:pt x="5162497" y="652717"/>
                  <a:pt x="5144704" y="635248"/>
                  <a:pt x="5121193" y="635248"/>
                </a:cubicBezTo>
                <a:close/>
                <a:moveTo>
                  <a:pt x="5436440" y="635235"/>
                </a:moveTo>
                <a:cubicBezTo>
                  <a:pt x="5413237" y="635235"/>
                  <a:pt x="5397311" y="652870"/>
                  <a:pt x="5397311" y="676989"/>
                </a:cubicBezTo>
                <a:lnTo>
                  <a:pt x="5397298" y="677002"/>
                </a:lnTo>
                <a:cubicBezTo>
                  <a:pt x="5397298" y="701121"/>
                  <a:pt x="5414464" y="718756"/>
                  <a:pt x="5437822" y="718756"/>
                </a:cubicBezTo>
                <a:cubicBezTo>
                  <a:pt x="5452212" y="718756"/>
                  <a:pt x="5465822" y="711646"/>
                  <a:pt x="5472321" y="700968"/>
                </a:cubicBezTo>
                <a:lnTo>
                  <a:pt x="5460258" y="690762"/>
                </a:lnTo>
                <a:cubicBezTo>
                  <a:pt x="5455768" y="698193"/>
                  <a:pt x="5447415" y="702669"/>
                  <a:pt x="5437835" y="702669"/>
                </a:cubicBezTo>
                <a:cubicBezTo>
                  <a:pt x="5426233" y="702669"/>
                  <a:pt x="5417573" y="694778"/>
                  <a:pt x="5415411" y="682718"/>
                </a:cubicBezTo>
                <a:lnTo>
                  <a:pt x="5474649" y="682718"/>
                </a:lnTo>
                <a:cubicBezTo>
                  <a:pt x="5474956" y="680711"/>
                  <a:pt x="5475109" y="678383"/>
                  <a:pt x="5475109" y="676222"/>
                </a:cubicBezTo>
                <a:cubicBezTo>
                  <a:pt x="5475109" y="653484"/>
                  <a:pt x="5459644" y="635235"/>
                  <a:pt x="5436440" y="635235"/>
                </a:cubicBezTo>
                <a:close/>
                <a:moveTo>
                  <a:pt x="5197290" y="614517"/>
                </a:moveTo>
                <a:lnTo>
                  <a:pt x="5179650" y="619927"/>
                </a:lnTo>
                <a:lnTo>
                  <a:pt x="5179650" y="637396"/>
                </a:lnTo>
                <a:lnTo>
                  <a:pt x="5164339" y="637396"/>
                </a:lnTo>
                <a:lnTo>
                  <a:pt x="5164339" y="652551"/>
                </a:lnTo>
                <a:lnTo>
                  <a:pt x="5179650" y="652551"/>
                </a:lnTo>
                <a:lnTo>
                  <a:pt x="5179650" y="691363"/>
                </a:lnTo>
                <a:cubicBezTo>
                  <a:pt x="5179650" y="708526"/>
                  <a:pt x="5189090" y="718271"/>
                  <a:pt x="5205169" y="718271"/>
                </a:cubicBezTo>
                <a:cubicBezTo>
                  <a:pt x="5209659" y="718271"/>
                  <a:pt x="5213676" y="717810"/>
                  <a:pt x="5216618" y="716877"/>
                </a:cubicBezTo>
                <a:lnTo>
                  <a:pt x="5216631" y="716902"/>
                </a:lnTo>
                <a:lnTo>
                  <a:pt x="5216631" y="702055"/>
                </a:lnTo>
                <a:cubicBezTo>
                  <a:pt x="5214622" y="702362"/>
                  <a:pt x="5211834" y="702515"/>
                  <a:pt x="5209979" y="702515"/>
                </a:cubicBezTo>
                <a:cubicBezTo>
                  <a:pt x="5201319" y="702515"/>
                  <a:pt x="5197290" y="698026"/>
                  <a:pt x="5197290" y="689675"/>
                </a:cubicBezTo>
                <a:lnTo>
                  <a:pt x="5197290" y="652563"/>
                </a:lnTo>
                <a:lnTo>
                  <a:pt x="5216631" y="652563"/>
                </a:lnTo>
                <a:lnTo>
                  <a:pt x="5216631" y="637409"/>
                </a:lnTo>
                <a:lnTo>
                  <a:pt x="5197290" y="637409"/>
                </a:lnTo>
                <a:close/>
                <a:moveTo>
                  <a:pt x="5228399" y="608341"/>
                </a:moveTo>
                <a:lnTo>
                  <a:pt x="5228399" y="716595"/>
                </a:lnTo>
                <a:lnTo>
                  <a:pt x="5246013" y="716595"/>
                </a:lnTo>
                <a:lnTo>
                  <a:pt x="5246013" y="669585"/>
                </a:lnTo>
                <a:cubicBezTo>
                  <a:pt x="5246013" y="657372"/>
                  <a:pt x="5252511" y="650722"/>
                  <a:pt x="5262411" y="650722"/>
                </a:cubicBezTo>
                <a:cubicBezTo>
                  <a:pt x="5272312" y="650722"/>
                  <a:pt x="5277876" y="657372"/>
                  <a:pt x="5277876" y="668191"/>
                </a:cubicBezTo>
                <a:lnTo>
                  <a:pt x="5277876" y="716595"/>
                </a:lnTo>
                <a:lnTo>
                  <a:pt x="5295516" y="716595"/>
                </a:lnTo>
                <a:lnTo>
                  <a:pt x="5295516" y="665096"/>
                </a:lnTo>
                <a:cubicBezTo>
                  <a:pt x="5295516" y="644685"/>
                  <a:pt x="5284528" y="635248"/>
                  <a:pt x="5269690" y="635248"/>
                </a:cubicBezTo>
                <a:cubicBezTo>
                  <a:pt x="5257474" y="635248"/>
                  <a:pt x="5249428" y="641284"/>
                  <a:pt x="5246026" y="647934"/>
                </a:cubicBezTo>
                <a:lnTo>
                  <a:pt x="5246026" y="608341"/>
                </a:lnTo>
                <a:close/>
                <a:moveTo>
                  <a:pt x="5020652" y="606486"/>
                </a:moveTo>
                <a:cubicBezTo>
                  <a:pt x="4989555" y="606486"/>
                  <a:pt x="4966198" y="629992"/>
                  <a:pt x="4966198" y="662628"/>
                </a:cubicBezTo>
                <a:cubicBezTo>
                  <a:pt x="4966198" y="695264"/>
                  <a:pt x="4989555" y="718769"/>
                  <a:pt x="5018324" y="718769"/>
                </a:cubicBezTo>
                <a:cubicBezTo>
                  <a:pt x="5031627" y="718769"/>
                  <a:pt x="5044150" y="712580"/>
                  <a:pt x="5051428" y="702681"/>
                </a:cubicBezTo>
                <a:lnTo>
                  <a:pt x="5051428" y="716595"/>
                </a:lnTo>
                <a:lnTo>
                  <a:pt x="5069375" y="716595"/>
                </a:lnTo>
                <a:lnTo>
                  <a:pt x="5069375" y="659686"/>
                </a:lnTo>
                <a:lnTo>
                  <a:pt x="5022506" y="659686"/>
                </a:lnTo>
                <a:lnTo>
                  <a:pt x="5022506" y="677322"/>
                </a:lnTo>
                <a:lnTo>
                  <a:pt x="5049880" y="677322"/>
                </a:lnTo>
                <a:cubicBezTo>
                  <a:pt x="5047245" y="690622"/>
                  <a:pt x="5035490" y="699906"/>
                  <a:pt x="5020639" y="699906"/>
                </a:cubicBezTo>
                <a:cubicBezTo>
                  <a:pt x="5001144" y="699906"/>
                  <a:pt x="4987227" y="684138"/>
                  <a:pt x="4987227" y="662640"/>
                </a:cubicBezTo>
                <a:cubicBezTo>
                  <a:pt x="4987227" y="641143"/>
                  <a:pt x="5001144" y="625375"/>
                  <a:pt x="5020639" y="625375"/>
                </a:cubicBezTo>
                <a:cubicBezTo>
                  <a:pt x="5034556" y="625375"/>
                  <a:pt x="5044610" y="632332"/>
                  <a:pt x="5050034" y="642230"/>
                </a:cubicBezTo>
                <a:lnTo>
                  <a:pt x="5066739" y="631091"/>
                </a:lnTo>
                <a:cubicBezTo>
                  <a:pt x="5058540" y="615630"/>
                  <a:pt x="5041220" y="606499"/>
                  <a:pt x="5020639" y="606499"/>
                </a:cubicBezTo>
                <a:close/>
                <a:moveTo>
                  <a:pt x="4744738" y="601537"/>
                </a:moveTo>
                <a:lnTo>
                  <a:pt x="4744746" y="601542"/>
                </a:lnTo>
                <a:lnTo>
                  <a:pt x="4743293" y="602995"/>
                </a:lnTo>
                <a:cubicBezTo>
                  <a:pt x="4761035" y="630631"/>
                  <a:pt x="4784546" y="661873"/>
                  <a:pt x="4819735" y="697054"/>
                </a:cubicBezTo>
                <a:cubicBezTo>
                  <a:pt x="4845357" y="722670"/>
                  <a:pt x="4859159" y="732888"/>
                  <a:pt x="4866910" y="725125"/>
                </a:cubicBezTo>
                <a:cubicBezTo>
                  <a:pt x="4874662" y="717376"/>
                  <a:pt x="4864442" y="703577"/>
                  <a:pt x="4838820" y="677961"/>
                </a:cubicBezTo>
                <a:cubicBezTo>
                  <a:pt x="4821225" y="660371"/>
                  <a:pt x="4804616" y="645696"/>
                  <a:pt x="4788949" y="633203"/>
                </a:cubicBezTo>
                <a:lnTo>
                  <a:pt x="4744746" y="601542"/>
                </a:lnTo>
                <a:lnTo>
                  <a:pt x="4744751" y="601537"/>
                </a:lnTo>
                <a:close/>
                <a:moveTo>
                  <a:pt x="4640551" y="588557"/>
                </a:moveTo>
                <a:cubicBezTo>
                  <a:pt x="4618550" y="588557"/>
                  <a:pt x="4608227" y="590756"/>
                  <a:pt x="4608227" y="600258"/>
                </a:cubicBezTo>
                <a:cubicBezTo>
                  <a:pt x="4608227" y="609760"/>
                  <a:pt x="4618537" y="611960"/>
                  <a:pt x="4640551" y="611960"/>
                </a:cubicBezTo>
                <a:cubicBezTo>
                  <a:pt x="4665495" y="611960"/>
                  <a:pt x="4685872" y="608724"/>
                  <a:pt x="4703192" y="604184"/>
                </a:cubicBezTo>
                <a:cubicBezTo>
                  <a:pt x="4677327" y="621794"/>
                  <a:pt x="4648597" y="646783"/>
                  <a:pt x="4616030" y="678997"/>
                </a:cubicBezTo>
                <a:cubicBezTo>
                  <a:pt x="4590472" y="704280"/>
                  <a:pt x="4580214" y="717823"/>
                  <a:pt x="4587633" y="725164"/>
                </a:cubicBezTo>
                <a:cubicBezTo>
                  <a:pt x="4595052" y="732504"/>
                  <a:pt x="4608739" y="722350"/>
                  <a:pt x="4634296" y="697067"/>
                </a:cubicBezTo>
                <a:cubicBezTo>
                  <a:pt x="4666864" y="664840"/>
                  <a:pt x="4692114" y="636424"/>
                  <a:pt x="4709907" y="610834"/>
                </a:cubicBezTo>
                <a:cubicBezTo>
                  <a:pt x="4705366" y="628150"/>
                  <a:pt x="4702117" y="648535"/>
                  <a:pt x="4702117" y="673511"/>
                </a:cubicBezTo>
                <a:cubicBezTo>
                  <a:pt x="4702117" y="695507"/>
                  <a:pt x="4704317" y="705815"/>
                  <a:pt x="4713821" y="705815"/>
                </a:cubicBezTo>
                <a:cubicBezTo>
                  <a:pt x="4723325" y="705815"/>
                  <a:pt x="4725526" y="695507"/>
                  <a:pt x="4725526" y="673511"/>
                </a:cubicBezTo>
                <a:cubicBezTo>
                  <a:pt x="4725526" y="643291"/>
                  <a:pt x="4720793" y="619773"/>
                  <a:pt x="4714717" y="600297"/>
                </a:cubicBezTo>
                <a:cubicBezTo>
                  <a:pt x="4714640" y="600028"/>
                  <a:pt x="4714499" y="599836"/>
                  <a:pt x="4714333" y="599708"/>
                </a:cubicBezTo>
                <a:lnTo>
                  <a:pt x="4714320" y="599695"/>
                </a:lnTo>
                <a:cubicBezTo>
                  <a:pt x="4714192" y="599555"/>
                  <a:pt x="4714013" y="599440"/>
                  <a:pt x="4713783" y="599363"/>
                </a:cubicBezTo>
                <a:cubicBezTo>
                  <a:pt x="4694289" y="593301"/>
                  <a:pt x="4670778" y="588557"/>
                  <a:pt x="4640551" y="588557"/>
                </a:cubicBezTo>
                <a:close/>
                <a:moveTo>
                  <a:pt x="4827410" y="575551"/>
                </a:moveTo>
                <a:cubicBezTo>
                  <a:pt x="4794549" y="575551"/>
                  <a:pt x="4768978" y="580295"/>
                  <a:pt x="4747796" y="586357"/>
                </a:cubicBezTo>
                <a:cubicBezTo>
                  <a:pt x="4746683" y="586677"/>
                  <a:pt x="4746683" y="587828"/>
                  <a:pt x="4747796" y="588147"/>
                </a:cubicBezTo>
                <a:cubicBezTo>
                  <a:pt x="4768978" y="594209"/>
                  <a:pt x="4794562" y="598941"/>
                  <a:pt x="4827410" y="598941"/>
                </a:cubicBezTo>
                <a:cubicBezTo>
                  <a:pt x="4851330" y="598941"/>
                  <a:pt x="4862549" y="596741"/>
                  <a:pt x="4862549" y="587252"/>
                </a:cubicBezTo>
                <a:cubicBezTo>
                  <a:pt x="4862549" y="577763"/>
                  <a:pt x="4851330" y="575551"/>
                  <a:pt x="4827410" y="575551"/>
                </a:cubicBezTo>
                <a:close/>
                <a:moveTo>
                  <a:pt x="4993111" y="515163"/>
                </a:moveTo>
                <a:lnTo>
                  <a:pt x="5024054" y="515163"/>
                </a:lnTo>
                <a:cubicBezTo>
                  <a:pt x="5034722" y="515163"/>
                  <a:pt x="5040913" y="520419"/>
                  <a:pt x="5040913" y="529396"/>
                </a:cubicBezTo>
                <a:cubicBezTo>
                  <a:pt x="5040913" y="538374"/>
                  <a:pt x="5034722" y="543630"/>
                  <a:pt x="5024054" y="543630"/>
                </a:cubicBezTo>
                <a:lnTo>
                  <a:pt x="5024054" y="543617"/>
                </a:lnTo>
                <a:lnTo>
                  <a:pt x="4993111" y="543617"/>
                </a:lnTo>
                <a:close/>
                <a:moveTo>
                  <a:pt x="5574716" y="497527"/>
                </a:moveTo>
                <a:cubicBezTo>
                  <a:pt x="5588019" y="497527"/>
                  <a:pt x="5597766" y="508039"/>
                  <a:pt x="5597766" y="522273"/>
                </a:cubicBezTo>
                <a:cubicBezTo>
                  <a:pt x="5597766" y="536507"/>
                  <a:pt x="5588019" y="547019"/>
                  <a:pt x="5574716" y="547019"/>
                </a:cubicBezTo>
                <a:cubicBezTo>
                  <a:pt x="5561413" y="547019"/>
                  <a:pt x="5551666" y="536507"/>
                  <a:pt x="5551666" y="522273"/>
                </a:cubicBezTo>
                <a:cubicBezTo>
                  <a:pt x="5551666" y="508039"/>
                  <a:pt x="5561413" y="497527"/>
                  <a:pt x="5574716" y="497527"/>
                </a:cubicBezTo>
                <a:close/>
                <a:moveTo>
                  <a:pt x="5111919" y="497527"/>
                </a:moveTo>
                <a:cubicBezTo>
                  <a:pt x="5125222" y="497527"/>
                  <a:pt x="5134969" y="508039"/>
                  <a:pt x="5134969" y="522273"/>
                </a:cubicBezTo>
                <a:cubicBezTo>
                  <a:pt x="5134969" y="536507"/>
                  <a:pt x="5125222" y="547019"/>
                  <a:pt x="5111919" y="547019"/>
                </a:cubicBezTo>
                <a:cubicBezTo>
                  <a:pt x="5098616" y="547019"/>
                  <a:pt x="5088869" y="536507"/>
                  <a:pt x="5088869" y="522273"/>
                </a:cubicBezTo>
                <a:cubicBezTo>
                  <a:pt x="5088869" y="508039"/>
                  <a:pt x="5098616" y="497527"/>
                  <a:pt x="5111919" y="497527"/>
                </a:cubicBezTo>
                <a:close/>
                <a:moveTo>
                  <a:pt x="5376882" y="496606"/>
                </a:moveTo>
                <a:cubicBezTo>
                  <a:pt x="5386783" y="496606"/>
                  <a:pt x="5394829" y="502489"/>
                  <a:pt x="5397144" y="513769"/>
                </a:cubicBezTo>
                <a:lnTo>
                  <a:pt x="5356314" y="513769"/>
                </a:lnTo>
                <a:cubicBezTo>
                  <a:pt x="5358782" y="503103"/>
                  <a:pt x="5366368" y="496606"/>
                  <a:pt x="5376882" y="496606"/>
                </a:cubicBezTo>
                <a:close/>
                <a:moveTo>
                  <a:pt x="5505578" y="482693"/>
                </a:moveTo>
                <a:lnTo>
                  <a:pt x="5505578" y="561866"/>
                </a:lnTo>
                <a:lnTo>
                  <a:pt x="5523217" y="561866"/>
                </a:lnTo>
                <a:lnTo>
                  <a:pt x="5523217" y="482693"/>
                </a:lnTo>
                <a:close/>
                <a:moveTo>
                  <a:pt x="5205502" y="481299"/>
                </a:moveTo>
                <a:cubicBezTo>
                  <a:pt x="5193900" y="481299"/>
                  <a:pt x="5186327" y="487795"/>
                  <a:pt x="5183846" y="497080"/>
                </a:cubicBezTo>
                <a:lnTo>
                  <a:pt x="5183846" y="482693"/>
                </a:lnTo>
                <a:lnTo>
                  <a:pt x="5166206" y="482693"/>
                </a:lnTo>
                <a:lnTo>
                  <a:pt x="5166206" y="561866"/>
                </a:lnTo>
                <a:lnTo>
                  <a:pt x="5183846" y="561866"/>
                </a:lnTo>
                <a:lnTo>
                  <a:pt x="5183846" y="518718"/>
                </a:lnTo>
                <a:cubicBezTo>
                  <a:pt x="5183846" y="505571"/>
                  <a:pt x="5189410" y="499548"/>
                  <a:pt x="5203340" y="499548"/>
                </a:cubicBezTo>
                <a:lnTo>
                  <a:pt x="5207203" y="499548"/>
                </a:lnTo>
                <a:lnTo>
                  <a:pt x="5207203" y="481299"/>
                </a:lnTo>
                <a:close/>
                <a:moveTo>
                  <a:pt x="5571160" y="480531"/>
                </a:moveTo>
                <a:cubicBezTo>
                  <a:pt x="5550438" y="480531"/>
                  <a:pt x="5533412" y="498000"/>
                  <a:pt x="5533412" y="522286"/>
                </a:cubicBezTo>
                <a:cubicBezTo>
                  <a:pt x="5533412" y="546571"/>
                  <a:pt x="5550425" y="564040"/>
                  <a:pt x="5571160" y="564040"/>
                </a:cubicBezTo>
                <a:cubicBezTo>
                  <a:pt x="5583376" y="564040"/>
                  <a:pt x="5592509" y="558784"/>
                  <a:pt x="5597766" y="548732"/>
                </a:cubicBezTo>
                <a:lnTo>
                  <a:pt x="5597766" y="561879"/>
                </a:lnTo>
                <a:lnTo>
                  <a:pt x="5615393" y="561879"/>
                </a:lnTo>
                <a:lnTo>
                  <a:pt x="5615393" y="482705"/>
                </a:lnTo>
                <a:lnTo>
                  <a:pt x="5597766" y="482705"/>
                </a:lnTo>
                <a:lnTo>
                  <a:pt x="5597766" y="495839"/>
                </a:lnTo>
                <a:cubicBezTo>
                  <a:pt x="5592509" y="485787"/>
                  <a:pt x="5583376" y="480531"/>
                  <a:pt x="5571160" y="480531"/>
                </a:cubicBezTo>
                <a:close/>
                <a:moveTo>
                  <a:pt x="5108350" y="480531"/>
                </a:moveTo>
                <a:cubicBezTo>
                  <a:pt x="5087628" y="480531"/>
                  <a:pt x="5070602" y="498000"/>
                  <a:pt x="5070602" y="522286"/>
                </a:cubicBezTo>
                <a:cubicBezTo>
                  <a:pt x="5070602" y="546571"/>
                  <a:pt x="5087615" y="564040"/>
                  <a:pt x="5108350" y="564040"/>
                </a:cubicBezTo>
                <a:cubicBezTo>
                  <a:pt x="5120566" y="564040"/>
                  <a:pt x="5129699" y="558784"/>
                  <a:pt x="5134956" y="548732"/>
                </a:cubicBezTo>
                <a:lnTo>
                  <a:pt x="5134956" y="561879"/>
                </a:lnTo>
                <a:lnTo>
                  <a:pt x="5152583" y="561879"/>
                </a:lnTo>
                <a:lnTo>
                  <a:pt x="5152583" y="482705"/>
                </a:lnTo>
                <a:lnTo>
                  <a:pt x="5134956" y="482705"/>
                </a:lnTo>
                <a:lnTo>
                  <a:pt x="5134956" y="495839"/>
                </a:lnTo>
                <a:cubicBezTo>
                  <a:pt x="5129699" y="485787"/>
                  <a:pt x="5120566" y="480531"/>
                  <a:pt x="5108350" y="480531"/>
                </a:cubicBezTo>
                <a:close/>
                <a:moveTo>
                  <a:pt x="5466756" y="480518"/>
                </a:moveTo>
                <a:cubicBezTo>
                  <a:pt x="5454540" y="480518"/>
                  <a:pt x="5446494" y="486555"/>
                  <a:pt x="5443091" y="493205"/>
                </a:cubicBezTo>
                <a:lnTo>
                  <a:pt x="5443091" y="482693"/>
                </a:lnTo>
                <a:lnTo>
                  <a:pt x="5425465" y="482693"/>
                </a:lnTo>
                <a:lnTo>
                  <a:pt x="5425465" y="561866"/>
                </a:lnTo>
                <a:lnTo>
                  <a:pt x="5443079" y="561866"/>
                </a:lnTo>
                <a:lnTo>
                  <a:pt x="5443079" y="514856"/>
                </a:lnTo>
                <a:cubicBezTo>
                  <a:pt x="5443079" y="502643"/>
                  <a:pt x="5449577" y="495993"/>
                  <a:pt x="5459477" y="495993"/>
                </a:cubicBezTo>
                <a:cubicBezTo>
                  <a:pt x="5469378" y="495993"/>
                  <a:pt x="5474942" y="502643"/>
                  <a:pt x="5474942" y="513462"/>
                </a:cubicBezTo>
                <a:lnTo>
                  <a:pt x="5474942" y="561866"/>
                </a:lnTo>
                <a:lnTo>
                  <a:pt x="5492582" y="561866"/>
                </a:lnTo>
                <a:lnTo>
                  <a:pt x="5492582" y="510367"/>
                </a:lnTo>
                <a:cubicBezTo>
                  <a:pt x="5492582" y="489956"/>
                  <a:pt x="5481594" y="480518"/>
                  <a:pt x="5466756" y="480518"/>
                </a:cubicBezTo>
                <a:close/>
                <a:moveTo>
                  <a:pt x="5376895" y="480518"/>
                </a:moveTo>
                <a:cubicBezTo>
                  <a:pt x="5353691" y="480518"/>
                  <a:pt x="5337753" y="498141"/>
                  <a:pt x="5337753" y="522273"/>
                </a:cubicBezTo>
                <a:cubicBezTo>
                  <a:pt x="5337753" y="546392"/>
                  <a:pt x="5354919" y="564027"/>
                  <a:pt x="5378277" y="564027"/>
                </a:cubicBezTo>
                <a:cubicBezTo>
                  <a:pt x="5392667" y="564027"/>
                  <a:pt x="5406277" y="556917"/>
                  <a:pt x="5412776" y="546239"/>
                </a:cubicBezTo>
                <a:lnTo>
                  <a:pt x="5400713" y="536033"/>
                </a:lnTo>
                <a:cubicBezTo>
                  <a:pt x="5396223" y="543451"/>
                  <a:pt x="5387870" y="547939"/>
                  <a:pt x="5378290" y="547939"/>
                </a:cubicBezTo>
                <a:cubicBezTo>
                  <a:pt x="5366688" y="547939"/>
                  <a:pt x="5358028" y="540049"/>
                  <a:pt x="5355866" y="527989"/>
                </a:cubicBezTo>
                <a:lnTo>
                  <a:pt x="5415103" y="527989"/>
                </a:lnTo>
                <a:cubicBezTo>
                  <a:pt x="5415411" y="525982"/>
                  <a:pt x="5415564" y="523654"/>
                  <a:pt x="5415564" y="521493"/>
                </a:cubicBezTo>
                <a:cubicBezTo>
                  <a:pt x="5415564" y="498755"/>
                  <a:pt x="5400099" y="480518"/>
                  <a:pt x="5376895" y="480518"/>
                </a:cubicBezTo>
                <a:close/>
                <a:moveTo>
                  <a:pt x="5256553" y="480518"/>
                </a:moveTo>
                <a:cubicBezTo>
                  <a:pt x="5245104" y="480518"/>
                  <a:pt x="5237532" y="486555"/>
                  <a:pt x="5234129" y="493205"/>
                </a:cubicBezTo>
                <a:lnTo>
                  <a:pt x="5234129" y="482693"/>
                </a:lnTo>
                <a:lnTo>
                  <a:pt x="5216490" y="482693"/>
                </a:lnTo>
                <a:lnTo>
                  <a:pt x="5216490" y="561866"/>
                </a:lnTo>
                <a:lnTo>
                  <a:pt x="5234116" y="561866"/>
                </a:lnTo>
                <a:lnTo>
                  <a:pt x="5234116" y="514856"/>
                </a:lnTo>
                <a:cubicBezTo>
                  <a:pt x="5234116" y="502643"/>
                  <a:pt x="5240154" y="495993"/>
                  <a:pt x="5249274" y="495993"/>
                </a:cubicBezTo>
                <a:cubicBezTo>
                  <a:pt x="5258395" y="495993"/>
                  <a:pt x="5263511" y="502643"/>
                  <a:pt x="5263511" y="513462"/>
                </a:cubicBezTo>
                <a:lnTo>
                  <a:pt x="5263511" y="561866"/>
                </a:lnTo>
                <a:lnTo>
                  <a:pt x="5281138" y="561866"/>
                </a:lnTo>
                <a:lnTo>
                  <a:pt x="5281138" y="513155"/>
                </a:lnTo>
                <a:cubicBezTo>
                  <a:pt x="5281138" y="502643"/>
                  <a:pt x="5287176" y="495993"/>
                  <a:pt x="5296296" y="495993"/>
                </a:cubicBezTo>
                <a:cubicBezTo>
                  <a:pt x="5305416" y="495993"/>
                  <a:pt x="5310533" y="502643"/>
                  <a:pt x="5310533" y="513462"/>
                </a:cubicBezTo>
                <a:lnTo>
                  <a:pt x="5310533" y="561866"/>
                </a:lnTo>
                <a:lnTo>
                  <a:pt x="5328172" y="561866"/>
                </a:lnTo>
                <a:lnTo>
                  <a:pt x="5328172" y="510367"/>
                </a:lnTo>
                <a:cubicBezTo>
                  <a:pt x="5328172" y="489956"/>
                  <a:pt x="5317658" y="480518"/>
                  <a:pt x="5302026" y="480518"/>
                </a:cubicBezTo>
                <a:cubicBezTo>
                  <a:pt x="5291512" y="480518"/>
                  <a:pt x="5283312" y="485161"/>
                  <a:pt x="5278209" y="494125"/>
                </a:cubicBezTo>
                <a:cubicBezTo>
                  <a:pt x="5274039" y="484841"/>
                  <a:pt x="5266146" y="480518"/>
                  <a:pt x="5256553" y="480518"/>
                </a:cubicBezTo>
                <a:close/>
                <a:moveTo>
                  <a:pt x="4993111" y="471861"/>
                </a:moveTo>
                <a:lnTo>
                  <a:pt x="5023120" y="471861"/>
                </a:lnTo>
                <a:cubicBezTo>
                  <a:pt x="5032714" y="471861"/>
                  <a:pt x="5038278" y="476503"/>
                  <a:pt x="5038278" y="484381"/>
                </a:cubicBezTo>
                <a:cubicBezTo>
                  <a:pt x="5038278" y="492258"/>
                  <a:pt x="5032714" y="496913"/>
                  <a:pt x="5023120" y="496913"/>
                </a:cubicBezTo>
                <a:lnTo>
                  <a:pt x="4993111" y="496913"/>
                </a:lnTo>
                <a:close/>
                <a:moveTo>
                  <a:pt x="4728340" y="462794"/>
                </a:moveTo>
                <a:cubicBezTo>
                  <a:pt x="4718848" y="462794"/>
                  <a:pt x="4716648" y="472936"/>
                  <a:pt x="4716648" y="494561"/>
                </a:cubicBezTo>
                <a:cubicBezTo>
                  <a:pt x="4716648" y="524269"/>
                  <a:pt x="4721381" y="547390"/>
                  <a:pt x="4727457" y="566535"/>
                </a:cubicBezTo>
                <a:cubicBezTo>
                  <a:pt x="4727777" y="567545"/>
                  <a:pt x="4728915" y="567545"/>
                  <a:pt x="4729235" y="566535"/>
                </a:cubicBezTo>
                <a:cubicBezTo>
                  <a:pt x="4735298" y="547378"/>
                  <a:pt x="4740044" y="524269"/>
                  <a:pt x="4740044" y="494561"/>
                </a:cubicBezTo>
                <a:cubicBezTo>
                  <a:pt x="4740044" y="472936"/>
                  <a:pt x="4737844" y="462794"/>
                  <a:pt x="4728340" y="462794"/>
                </a:cubicBezTo>
                <a:close/>
                <a:moveTo>
                  <a:pt x="4973003" y="453624"/>
                </a:moveTo>
                <a:lnTo>
                  <a:pt x="4973003" y="561866"/>
                </a:lnTo>
                <a:lnTo>
                  <a:pt x="5026369" y="561866"/>
                </a:lnTo>
                <a:cubicBezTo>
                  <a:pt x="5048793" y="561866"/>
                  <a:pt x="5061942" y="550574"/>
                  <a:pt x="5061942" y="531404"/>
                </a:cubicBezTo>
                <a:cubicBezTo>
                  <a:pt x="5061942" y="518257"/>
                  <a:pt x="5054677" y="509446"/>
                  <a:pt x="5043075" y="505584"/>
                </a:cubicBezTo>
                <a:cubicBezTo>
                  <a:pt x="5053129" y="501722"/>
                  <a:pt x="5059320" y="492744"/>
                  <a:pt x="5059320" y="481772"/>
                </a:cubicBezTo>
                <a:cubicBezTo>
                  <a:pt x="5059320" y="464136"/>
                  <a:pt x="5046951" y="453624"/>
                  <a:pt x="5025909" y="453624"/>
                </a:cubicBezTo>
                <a:close/>
                <a:moveTo>
                  <a:pt x="5514391" y="450670"/>
                </a:moveTo>
                <a:cubicBezTo>
                  <a:pt x="5508354" y="450670"/>
                  <a:pt x="5503403" y="455619"/>
                  <a:pt x="5503403" y="461655"/>
                </a:cubicBezTo>
                <a:cubicBezTo>
                  <a:pt x="5503403" y="467692"/>
                  <a:pt x="5508354" y="472641"/>
                  <a:pt x="5514391" y="472641"/>
                </a:cubicBezTo>
                <a:cubicBezTo>
                  <a:pt x="5520429" y="472641"/>
                  <a:pt x="5525379" y="467692"/>
                  <a:pt x="5525379" y="461655"/>
                </a:cubicBezTo>
                <a:cubicBezTo>
                  <a:pt x="5525379" y="455619"/>
                  <a:pt x="5520429" y="450670"/>
                  <a:pt x="5514391" y="450670"/>
                </a:cubicBezTo>
                <a:close/>
                <a:moveTo>
                  <a:pt x="4867038" y="447346"/>
                </a:moveTo>
                <a:cubicBezTo>
                  <a:pt x="4859287" y="439596"/>
                  <a:pt x="4845485" y="449814"/>
                  <a:pt x="4819863" y="475417"/>
                </a:cubicBezTo>
                <a:cubicBezTo>
                  <a:pt x="4784674" y="510598"/>
                  <a:pt x="4761150" y="541840"/>
                  <a:pt x="4743421" y="569476"/>
                </a:cubicBezTo>
                <a:cubicBezTo>
                  <a:pt x="4742487" y="570934"/>
                  <a:pt x="4743421" y="571868"/>
                  <a:pt x="4744879" y="570934"/>
                </a:cubicBezTo>
                <a:cubicBezTo>
                  <a:pt x="4772522" y="553196"/>
                  <a:pt x="4803771" y="529691"/>
                  <a:pt x="4838961" y="494510"/>
                </a:cubicBezTo>
                <a:cubicBezTo>
                  <a:pt x="4864582" y="468894"/>
                  <a:pt x="4874803" y="455096"/>
                  <a:pt x="4867038" y="447346"/>
                </a:cubicBezTo>
                <a:close/>
                <a:moveTo>
                  <a:pt x="4588234" y="447282"/>
                </a:moveTo>
                <a:cubicBezTo>
                  <a:pt x="4580482" y="455032"/>
                  <a:pt x="4590703" y="468830"/>
                  <a:pt x="4616311" y="494446"/>
                </a:cubicBezTo>
                <a:cubicBezTo>
                  <a:pt x="4651501" y="529627"/>
                  <a:pt x="4682751" y="553145"/>
                  <a:pt x="4710393" y="570870"/>
                </a:cubicBezTo>
                <a:lnTo>
                  <a:pt x="4710393" y="570883"/>
                </a:lnTo>
                <a:cubicBezTo>
                  <a:pt x="4711851" y="571816"/>
                  <a:pt x="4712785" y="570883"/>
                  <a:pt x="4711851" y="569425"/>
                </a:cubicBezTo>
                <a:cubicBezTo>
                  <a:pt x="4694109" y="541789"/>
                  <a:pt x="4670599" y="510547"/>
                  <a:pt x="4635409" y="475365"/>
                </a:cubicBezTo>
                <a:cubicBezTo>
                  <a:pt x="4609800" y="449750"/>
                  <a:pt x="4595986" y="439532"/>
                  <a:pt x="4588234" y="447282"/>
                </a:cubicBezTo>
                <a:close/>
                <a:moveTo>
                  <a:pt x="0" y="0"/>
                </a:moveTo>
                <a:lnTo>
                  <a:pt x="6097200" y="0"/>
                </a:lnTo>
                <a:lnTo>
                  <a:pt x="60972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64000"/>
                </a:srgbClr>
              </a:gs>
              <a:gs pos="39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CC83520-2445-B2D0-EE64-1DBD06FD7D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054737"/>
            <a:ext cx="511200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123484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030F0AE7-5119-9CF6-B13E-5CE43BCA80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34718" y="0"/>
            <a:ext cx="13126719" cy="6858000"/>
          </a:xfrm>
          <a:custGeom>
            <a:avLst/>
            <a:gdLst>
              <a:gd name="connsiteX0" fmla="*/ 1627983 w 13126719"/>
              <a:gd name="connsiteY0" fmla="*/ 6562790 h 6858000"/>
              <a:gd name="connsiteX1" fmla="*/ 1643963 w 13126719"/>
              <a:gd name="connsiteY1" fmla="*/ 6577940 h 6858000"/>
              <a:gd name="connsiteX2" fmla="*/ 1611381 w 13126719"/>
              <a:gd name="connsiteY2" fmla="*/ 6577940 h 6858000"/>
              <a:gd name="connsiteX3" fmla="*/ 1627983 w 13126719"/>
              <a:gd name="connsiteY3" fmla="*/ 6562790 h 6858000"/>
              <a:gd name="connsiteX4" fmla="*/ 1504086 w 13126719"/>
              <a:gd name="connsiteY4" fmla="*/ 6562790 h 6858000"/>
              <a:gd name="connsiteX5" fmla="*/ 1520066 w 13126719"/>
              <a:gd name="connsiteY5" fmla="*/ 6577940 h 6858000"/>
              <a:gd name="connsiteX6" fmla="*/ 1487484 w 13126719"/>
              <a:gd name="connsiteY6" fmla="*/ 6577940 h 6858000"/>
              <a:gd name="connsiteX7" fmla="*/ 1504086 w 13126719"/>
              <a:gd name="connsiteY7" fmla="*/ 6562790 h 6858000"/>
              <a:gd name="connsiteX8" fmla="*/ 1540421 w 13126719"/>
              <a:gd name="connsiteY8" fmla="*/ 6556045 h 6858000"/>
              <a:gd name="connsiteX9" fmla="*/ 1540421 w 13126719"/>
              <a:gd name="connsiteY9" fmla="*/ 6608757 h 6858000"/>
              <a:gd name="connsiteX10" fmla="*/ 1549137 w 13126719"/>
              <a:gd name="connsiteY10" fmla="*/ 6608757 h 6858000"/>
              <a:gd name="connsiteX11" fmla="*/ 1549137 w 13126719"/>
              <a:gd name="connsiteY11" fmla="*/ 6556045 h 6858000"/>
              <a:gd name="connsiteX12" fmla="*/ 1627983 w 13126719"/>
              <a:gd name="connsiteY12" fmla="*/ 6554697 h 6858000"/>
              <a:gd name="connsiteX13" fmla="*/ 1602250 w 13126719"/>
              <a:gd name="connsiteY13" fmla="*/ 6582401 h 6858000"/>
              <a:gd name="connsiteX14" fmla="*/ 1628502 w 13126719"/>
              <a:gd name="connsiteY14" fmla="*/ 6610106 h 6858000"/>
              <a:gd name="connsiteX15" fmla="*/ 1651123 w 13126719"/>
              <a:gd name="connsiteY15" fmla="*/ 6598485 h 6858000"/>
              <a:gd name="connsiteX16" fmla="*/ 1645001 w 13126719"/>
              <a:gd name="connsiteY16" fmla="*/ 6593297 h 6858000"/>
              <a:gd name="connsiteX17" fmla="*/ 1628502 w 13126719"/>
              <a:gd name="connsiteY17" fmla="*/ 6602013 h 6858000"/>
              <a:gd name="connsiteX18" fmla="*/ 1611277 w 13126719"/>
              <a:gd name="connsiteY18" fmla="*/ 6585203 h 6858000"/>
              <a:gd name="connsiteX19" fmla="*/ 1652887 w 13126719"/>
              <a:gd name="connsiteY19" fmla="*/ 6585203 h 6858000"/>
              <a:gd name="connsiteX20" fmla="*/ 1653094 w 13126719"/>
              <a:gd name="connsiteY20" fmla="*/ 6582090 h 6858000"/>
              <a:gd name="connsiteX21" fmla="*/ 1627983 w 13126719"/>
              <a:gd name="connsiteY21" fmla="*/ 6554697 h 6858000"/>
              <a:gd name="connsiteX22" fmla="*/ 1504086 w 13126719"/>
              <a:gd name="connsiteY22" fmla="*/ 6554697 h 6858000"/>
              <a:gd name="connsiteX23" fmla="*/ 1478353 w 13126719"/>
              <a:gd name="connsiteY23" fmla="*/ 6582401 h 6858000"/>
              <a:gd name="connsiteX24" fmla="*/ 1504605 w 13126719"/>
              <a:gd name="connsiteY24" fmla="*/ 6610106 h 6858000"/>
              <a:gd name="connsiteX25" fmla="*/ 1527226 w 13126719"/>
              <a:gd name="connsiteY25" fmla="*/ 6598485 h 6858000"/>
              <a:gd name="connsiteX26" fmla="*/ 1521104 w 13126719"/>
              <a:gd name="connsiteY26" fmla="*/ 6593297 h 6858000"/>
              <a:gd name="connsiteX27" fmla="*/ 1504605 w 13126719"/>
              <a:gd name="connsiteY27" fmla="*/ 6602013 h 6858000"/>
              <a:gd name="connsiteX28" fmla="*/ 1487380 w 13126719"/>
              <a:gd name="connsiteY28" fmla="*/ 6585203 h 6858000"/>
              <a:gd name="connsiteX29" fmla="*/ 1528990 w 13126719"/>
              <a:gd name="connsiteY29" fmla="*/ 6585203 h 6858000"/>
              <a:gd name="connsiteX30" fmla="*/ 1529197 w 13126719"/>
              <a:gd name="connsiteY30" fmla="*/ 6582090 h 6858000"/>
              <a:gd name="connsiteX31" fmla="*/ 1504086 w 13126719"/>
              <a:gd name="connsiteY31" fmla="*/ 6554697 h 6858000"/>
              <a:gd name="connsiteX32" fmla="*/ 1578378 w 13126719"/>
              <a:gd name="connsiteY32" fmla="*/ 6541207 h 6858000"/>
              <a:gd name="connsiteX33" fmla="*/ 1569662 w 13126719"/>
              <a:gd name="connsiteY33" fmla="*/ 6544216 h 6858000"/>
              <a:gd name="connsiteX34" fmla="*/ 1569662 w 13126719"/>
              <a:gd name="connsiteY34" fmla="*/ 6556045 h 6858000"/>
              <a:gd name="connsiteX35" fmla="*/ 1559908 w 13126719"/>
              <a:gd name="connsiteY35" fmla="*/ 6556045 h 6858000"/>
              <a:gd name="connsiteX36" fmla="*/ 1559908 w 13126719"/>
              <a:gd name="connsiteY36" fmla="*/ 6563620 h 6858000"/>
              <a:gd name="connsiteX37" fmla="*/ 1569662 w 13126719"/>
              <a:gd name="connsiteY37" fmla="*/ 6563620 h 6858000"/>
              <a:gd name="connsiteX38" fmla="*/ 1569662 w 13126719"/>
              <a:gd name="connsiteY38" fmla="*/ 6593608 h 6858000"/>
              <a:gd name="connsiteX39" fmla="*/ 1585019 w 13126719"/>
              <a:gd name="connsiteY39" fmla="*/ 6609899 h 6858000"/>
              <a:gd name="connsiteX40" fmla="*/ 1592075 w 13126719"/>
              <a:gd name="connsiteY40" fmla="*/ 6608757 h 6858000"/>
              <a:gd name="connsiteX41" fmla="*/ 1592075 w 13126719"/>
              <a:gd name="connsiteY41" fmla="*/ 6600975 h 6858000"/>
              <a:gd name="connsiteX42" fmla="*/ 1587094 w 13126719"/>
              <a:gd name="connsiteY42" fmla="*/ 6601909 h 6858000"/>
              <a:gd name="connsiteX43" fmla="*/ 1578378 w 13126719"/>
              <a:gd name="connsiteY43" fmla="*/ 6592778 h 6858000"/>
              <a:gd name="connsiteX44" fmla="*/ 1578378 w 13126719"/>
              <a:gd name="connsiteY44" fmla="*/ 6563620 h 6858000"/>
              <a:gd name="connsiteX45" fmla="*/ 1592075 w 13126719"/>
              <a:gd name="connsiteY45" fmla="*/ 6563620 h 6858000"/>
              <a:gd name="connsiteX46" fmla="*/ 1592075 w 13126719"/>
              <a:gd name="connsiteY46" fmla="*/ 6556045 h 6858000"/>
              <a:gd name="connsiteX47" fmla="*/ 1578378 w 13126719"/>
              <a:gd name="connsiteY47" fmla="*/ 6556045 h 6858000"/>
              <a:gd name="connsiteX48" fmla="*/ 1444309 w 13126719"/>
              <a:gd name="connsiteY48" fmla="*/ 6534878 h 6858000"/>
              <a:gd name="connsiteX49" fmla="*/ 1419094 w 13126719"/>
              <a:gd name="connsiteY49" fmla="*/ 6554800 h 6858000"/>
              <a:gd name="connsiteX50" fmla="*/ 1437772 w 13126719"/>
              <a:gd name="connsiteY50" fmla="*/ 6574723 h 6858000"/>
              <a:gd name="connsiteX51" fmla="*/ 1446384 w 13126719"/>
              <a:gd name="connsiteY51" fmla="*/ 6576591 h 6858000"/>
              <a:gd name="connsiteX52" fmla="*/ 1459666 w 13126719"/>
              <a:gd name="connsiteY52" fmla="*/ 6589354 h 6858000"/>
              <a:gd name="connsiteX53" fmla="*/ 1442441 w 13126719"/>
              <a:gd name="connsiteY53" fmla="*/ 6601701 h 6858000"/>
              <a:gd name="connsiteX54" fmla="*/ 1420339 w 13126719"/>
              <a:gd name="connsiteY54" fmla="*/ 6593815 h 6858000"/>
              <a:gd name="connsiteX55" fmla="*/ 1420339 w 13126719"/>
              <a:gd name="connsiteY55" fmla="*/ 6603569 h 6858000"/>
              <a:gd name="connsiteX56" fmla="*/ 1442441 w 13126719"/>
              <a:gd name="connsiteY56" fmla="*/ 6610003 h 6858000"/>
              <a:gd name="connsiteX57" fmla="*/ 1469005 w 13126719"/>
              <a:gd name="connsiteY57" fmla="*/ 6589042 h 6858000"/>
              <a:gd name="connsiteX58" fmla="*/ 1449186 w 13126719"/>
              <a:gd name="connsiteY58" fmla="*/ 6567771 h 6858000"/>
              <a:gd name="connsiteX59" fmla="*/ 1440573 w 13126719"/>
              <a:gd name="connsiteY59" fmla="*/ 6565799 h 6858000"/>
              <a:gd name="connsiteX60" fmla="*/ 1428537 w 13126719"/>
              <a:gd name="connsiteY60" fmla="*/ 6554178 h 6858000"/>
              <a:gd name="connsiteX61" fmla="*/ 1444309 w 13126719"/>
              <a:gd name="connsiteY61" fmla="*/ 6543179 h 6858000"/>
              <a:gd name="connsiteX62" fmla="*/ 1465684 w 13126719"/>
              <a:gd name="connsiteY62" fmla="*/ 6551065 h 6858000"/>
              <a:gd name="connsiteX63" fmla="*/ 1465788 w 13126719"/>
              <a:gd name="connsiteY63" fmla="*/ 6541311 h 6858000"/>
              <a:gd name="connsiteX64" fmla="*/ 1444309 w 13126719"/>
              <a:gd name="connsiteY64" fmla="*/ 6534878 h 6858000"/>
              <a:gd name="connsiteX65" fmla="*/ 1544779 w 13126719"/>
              <a:gd name="connsiteY65" fmla="*/ 6534151 h 6858000"/>
              <a:gd name="connsiteX66" fmla="*/ 1538760 w 13126719"/>
              <a:gd name="connsiteY66" fmla="*/ 6540170 h 6858000"/>
              <a:gd name="connsiteX67" fmla="*/ 1544779 w 13126719"/>
              <a:gd name="connsiteY67" fmla="*/ 6546188 h 6858000"/>
              <a:gd name="connsiteX68" fmla="*/ 1550797 w 13126719"/>
              <a:gd name="connsiteY68" fmla="*/ 6540170 h 6858000"/>
              <a:gd name="connsiteX69" fmla="*/ 1544779 w 13126719"/>
              <a:gd name="connsiteY69" fmla="*/ 6534151 h 6858000"/>
              <a:gd name="connsiteX70" fmla="*/ 1435624 w 13126719"/>
              <a:gd name="connsiteY70" fmla="*/ 6461548 h 6858000"/>
              <a:gd name="connsiteX71" fmla="*/ 1454178 w 13126719"/>
              <a:gd name="connsiteY71" fmla="*/ 6461548 h 6858000"/>
              <a:gd name="connsiteX72" fmla="*/ 1463556 w 13126719"/>
              <a:gd name="connsiteY72" fmla="*/ 6469515 h 6858000"/>
              <a:gd name="connsiteX73" fmla="*/ 1454178 w 13126719"/>
              <a:gd name="connsiteY73" fmla="*/ 6477582 h 6858000"/>
              <a:gd name="connsiteX74" fmla="*/ 1435624 w 13126719"/>
              <a:gd name="connsiteY74" fmla="*/ 6477582 h 6858000"/>
              <a:gd name="connsiteX75" fmla="*/ 1997565 w 13126719"/>
              <a:gd name="connsiteY75" fmla="*/ 6451061 h 6858000"/>
              <a:gd name="connsiteX76" fmla="*/ 2010674 w 13126719"/>
              <a:gd name="connsiteY76" fmla="*/ 6464876 h 6858000"/>
              <a:gd name="connsiteX77" fmla="*/ 1997565 w 13126719"/>
              <a:gd name="connsiteY77" fmla="*/ 6478691 h 6858000"/>
              <a:gd name="connsiteX78" fmla="*/ 1984556 w 13126719"/>
              <a:gd name="connsiteY78" fmla="*/ 6464876 h 6858000"/>
              <a:gd name="connsiteX79" fmla="*/ 1997565 w 13126719"/>
              <a:gd name="connsiteY79" fmla="*/ 6451061 h 6858000"/>
              <a:gd name="connsiteX80" fmla="*/ 2160216 w 13126719"/>
              <a:gd name="connsiteY80" fmla="*/ 6450960 h 6858000"/>
              <a:gd name="connsiteX81" fmla="*/ 2173325 w 13126719"/>
              <a:gd name="connsiteY81" fmla="*/ 6464876 h 6858000"/>
              <a:gd name="connsiteX82" fmla="*/ 2160216 w 13126719"/>
              <a:gd name="connsiteY82" fmla="*/ 6478792 h 6858000"/>
              <a:gd name="connsiteX83" fmla="*/ 2147107 w 13126719"/>
              <a:gd name="connsiteY83" fmla="*/ 6464876 h 6858000"/>
              <a:gd name="connsiteX84" fmla="*/ 2160216 w 13126719"/>
              <a:gd name="connsiteY84" fmla="*/ 6450960 h 6858000"/>
              <a:gd name="connsiteX85" fmla="*/ 1854682 w 13126719"/>
              <a:gd name="connsiteY85" fmla="*/ 6450960 h 6858000"/>
              <a:gd name="connsiteX86" fmla="*/ 1867791 w 13126719"/>
              <a:gd name="connsiteY86" fmla="*/ 6464876 h 6858000"/>
              <a:gd name="connsiteX87" fmla="*/ 1854682 w 13126719"/>
              <a:gd name="connsiteY87" fmla="*/ 6478792 h 6858000"/>
              <a:gd name="connsiteX88" fmla="*/ 1841573 w 13126719"/>
              <a:gd name="connsiteY88" fmla="*/ 6464876 h 6858000"/>
              <a:gd name="connsiteX89" fmla="*/ 1854682 w 13126719"/>
              <a:gd name="connsiteY89" fmla="*/ 6450960 h 6858000"/>
              <a:gd name="connsiteX90" fmla="*/ 1516036 w 13126719"/>
              <a:gd name="connsiteY90" fmla="*/ 6450960 h 6858000"/>
              <a:gd name="connsiteX91" fmla="*/ 1529145 w 13126719"/>
              <a:gd name="connsiteY91" fmla="*/ 6464876 h 6858000"/>
              <a:gd name="connsiteX92" fmla="*/ 1516036 w 13126719"/>
              <a:gd name="connsiteY92" fmla="*/ 6478792 h 6858000"/>
              <a:gd name="connsiteX93" fmla="*/ 1502927 w 13126719"/>
              <a:gd name="connsiteY93" fmla="*/ 6464876 h 6858000"/>
              <a:gd name="connsiteX94" fmla="*/ 1516036 w 13126719"/>
              <a:gd name="connsiteY94" fmla="*/ 6450960 h 6858000"/>
              <a:gd name="connsiteX95" fmla="*/ 2223220 w 13126719"/>
              <a:gd name="connsiteY95" fmla="*/ 6450153 h 6858000"/>
              <a:gd name="connsiteX96" fmla="*/ 2234616 w 13126719"/>
              <a:gd name="connsiteY96" fmla="*/ 6458926 h 6858000"/>
              <a:gd name="connsiteX97" fmla="*/ 2212027 w 13126719"/>
              <a:gd name="connsiteY97" fmla="*/ 6458926 h 6858000"/>
              <a:gd name="connsiteX98" fmla="*/ 2223220 w 13126719"/>
              <a:gd name="connsiteY98" fmla="*/ 6450153 h 6858000"/>
              <a:gd name="connsiteX99" fmla="*/ 1708479 w 13126719"/>
              <a:gd name="connsiteY99" fmla="*/ 6450153 h 6858000"/>
              <a:gd name="connsiteX100" fmla="*/ 1719874 w 13126719"/>
              <a:gd name="connsiteY100" fmla="*/ 6458926 h 6858000"/>
              <a:gd name="connsiteX101" fmla="*/ 1697285 w 13126719"/>
              <a:gd name="connsiteY101" fmla="*/ 6458926 h 6858000"/>
              <a:gd name="connsiteX102" fmla="*/ 1708479 w 13126719"/>
              <a:gd name="connsiteY102" fmla="*/ 6450153 h 6858000"/>
              <a:gd name="connsiteX103" fmla="*/ 1802783 w 13126719"/>
              <a:gd name="connsiteY103" fmla="*/ 6438859 h 6858000"/>
              <a:gd name="connsiteX104" fmla="*/ 1802783 w 13126719"/>
              <a:gd name="connsiteY104" fmla="*/ 6490893 h 6858000"/>
              <a:gd name="connsiteX105" fmla="*/ 1816800 w 13126719"/>
              <a:gd name="connsiteY105" fmla="*/ 6490893 h 6858000"/>
              <a:gd name="connsiteX106" fmla="*/ 1816800 w 13126719"/>
              <a:gd name="connsiteY106" fmla="*/ 6438859 h 6858000"/>
              <a:gd name="connsiteX107" fmla="*/ 2286364 w 13126719"/>
              <a:gd name="connsiteY107" fmla="*/ 6437851 h 6858000"/>
              <a:gd name="connsiteX108" fmla="*/ 2271338 w 13126719"/>
              <a:gd name="connsiteY108" fmla="*/ 6448136 h 6858000"/>
              <a:gd name="connsiteX109" fmla="*/ 2271338 w 13126719"/>
              <a:gd name="connsiteY109" fmla="*/ 6438859 h 6858000"/>
              <a:gd name="connsiteX110" fmla="*/ 2257321 w 13126719"/>
              <a:gd name="connsiteY110" fmla="*/ 6438859 h 6858000"/>
              <a:gd name="connsiteX111" fmla="*/ 2257321 w 13126719"/>
              <a:gd name="connsiteY111" fmla="*/ 6490893 h 6858000"/>
              <a:gd name="connsiteX112" fmla="*/ 2271338 w 13126719"/>
              <a:gd name="connsiteY112" fmla="*/ 6490893 h 6858000"/>
              <a:gd name="connsiteX113" fmla="*/ 2271338 w 13126719"/>
              <a:gd name="connsiteY113" fmla="*/ 6462557 h 6858000"/>
              <a:gd name="connsiteX114" fmla="*/ 2284750 w 13126719"/>
              <a:gd name="connsiteY114" fmla="*/ 6452674 h 6858000"/>
              <a:gd name="connsiteX115" fmla="*/ 2287271 w 13126719"/>
              <a:gd name="connsiteY115" fmla="*/ 6452674 h 6858000"/>
              <a:gd name="connsiteX116" fmla="*/ 2287271 w 13126719"/>
              <a:gd name="connsiteY116" fmla="*/ 6437851 h 6858000"/>
              <a:gd name="connsiteX117" fmla="*/ 1584990 w 13126719"/>
              <a:gd name="connsiteY117" fmla="*/ 6437851 h 6858000"/>
              <a:gd name="connsiteX118" fmla="*/ 1569965 w 13126719"/>
              <a:gd name="connsiteY118" fmla="*/ 6448136 h 6858000"/>
              <a:gd name="connsiteX119" fmla="*/ 1569965 w 13126719"/>
              <a:gd name="connsiteY119" fmla="*/ 6438859 h 6858000"/>
              <a:gd name="connsiteX120" fmla="*/ 1555948 w 13126719"/>
              <a:gd name="connsiteY120" fmla="*/ 6438859 h 6858000"/>
              <a:gd name="connsiteX121" fmla="*/ 1555948 w 13126719"/>
              <a:gd name="connsiteY121" fmla="*/ 6490893 h 6858000"/>
              <a:gd name="connsiteX122" fmla="*/ 1569965 w 13126719"/>
              <a:gd name="connsiteY122" fmla="*/ 6490893 h 6858000"/>
              <a:gd name="connsiteX123" fmla="*/ 1569965 w 13126719"/>
              <a:gd name="connsiteY123" fmla="*/ 6462557 h 6858000"/>
              <a:gd name="connsiteX124" fmla="*/ 1583377 w 13126719"/>
              <a:gd name="connsiteY124" fmla="*/ 6452674 h 6858000"/>
              <a:gd name="connsiteX125" fmla="*/ 1585898 w 13126719"/>
              <a:gd name="connsiteY125" fmla="*/ 6452674 h 6858000"/>
              <a:gd name="connsiteX126" fmla="*/ 1585898 w 13126719"/>
              <a:gd name="connsiteY126" fmla="*/ 6437851 h 6858000"/>
              <a:gd name="connsiteX127" fmla="*/ 2223220 w 13126719"/>
              <a:gd name="connsiteY127" fmla="*/ 6437447 h 6858000"/>
              <a:gd name="connsiteX128" fmla="*/ 2197304 w 13126719"/>
              <a:gd name="connsiteY128" fmla="*/ 6464876 h 6858000"/>
              <a:gd name="connsiteX129" fmla="*/ 2224430 w 13126719"/>
              <a:gd name="connsiteY129" fmla="*/ 6492405 h 6858000"/>
              <a:gd name="connsiteX130" fmla="*/ 2247422 w 13126719"/>
              <a:gd name="connsiteY130" fmla="*/ 6480607 h 6858000"/>
              <a:gd name="connsiteX131" fmla="*/ 2237943 w 13126719"/>
              <a:gd name="connsiteY131" fmla="*/ 6472540 h 6858000"/>
              <a:gd name="connsiteX132" fmla="*/ 2224430 w 13126719"/>
              <a:gd name="connsiteY132" fmla="*/ 6479699 h 6858000"/>
              <a:gd name="connsiteX133" fmla="*/ 2211825 w 13126719"/>
              <a:gd name="connsiteY133" fmla="*/ 6468909 h 6858000"/>
              <a:gd name="connsiteX134" fmla="*/ 2248834 w 13126719"/>
              <a:gd name="connsiteY134" fmla="*/ 6468909 h 6858000"/>
              <a:gd name="connsiteX135" fmla="*/ 2249237 w 13126719"/>
              <a:gd name="connsiteY135" fmla="*/ 6464271 h 6858000"/>
              <a:gd name="connsiteX136" fmla="*/ 2223220 w 13126719"/>
              <a:gd name="connsiteY136" fmla="*/ 6437447 h 6858000"/>
              <a:gd name="connsiteX137" fmla="*/ 2157090 w 13126719"/>
              <a:gd name="connsiteY137" fmla="*/ 6437447 h 6858000"/>
              <a:gd name="connsiteX138" fmla="*/ 2132585 w 13126719"/>
              <a:gd name="connsiteY138" fmla="*/ 6464876 h 6858000"/>
              <a:gd name="connsiteX139" fmla="*/ 2157090 w 13126719"/>
              <a:gd name="connsiteY139" fmla="*/ 6492405 h 6858000"/>
              <a:gd name="connsiteX140" fmla="*/ 2173325 w 13126719"/>
              <a:gd name="connsiteY140" fmla="*/ 6483430 h 6858000"/>
              <a:gd name="connsiteX141" fmla="*/ 2173325 w 13126719"/>
              <a:gd name="connsiteY141" fmla="*/ 6490893 h 6858000"/>
              <a:gd name="connsiteX142" fmla="*/ 2187342 w 13126719"/>
              <a:gd name="connsiteY142" fmla="*/ 6490893 h 6858000"/>
              <a:gd name="connsiteX143" fmla="*/ 2187342 w 13126719"/>
              <a:gd name="connsiteY143" fmla="*/ 6438859 h 6858000"/>
              <a:gd name="connsiteX144" fmla="*/ 2173325 w 13126719"/>
              <a:gd name="connsiteY144" fmla="*/ 6438859 h 6858000"/>
              <a:gd name="connsiteX145" fmla="*/ 2173325 w 13126719"/>
              <a:gd name="connsiteY145" fmla="*/ 6446422 h 6858000"/>
              <a:gd name="connsiteX146" fmla="*/ 2157090 w 13126719"/>
              <a:gd name="connsiteY146" fmla="*/ 6437447 h 6858000"/>
              <a:gd name="connsiteX147" fmla="*/ 1997565 w 13126719"/>
              <a:gd name="connsiteY147" fmla="*/ 6437447 h 6858000"/>
              <a:gd name="connsiteX148" fmla="*/ 1970035 w 13126719"/>
              <a:gd name="connsiteY148" fmla="*/ 6464876 h 6858000"/>
              <a:gd name="connsiteX149" fmla="*/ 1997565 w 13126719"/>
              <a:gd name="connsiteY149" fmla="*/ 6492304 h 6858000"/>
              <a:gd name="connsiteX150" fmla="*/ 2025195 w 13126719"/>
              <a:gd name="connsiteY150" fmla="*/ 6464876 h 6858000"/>
              <a:gd name="connsiteX151" fmla="*/ 1997565 w 13126719"/>
              <a:gd name="connsiteY151" fmla="*/ 6437447 h 6858000"/>
              <a:gd name="connsiteX152" fmla="*/ 1851556 w 13126719"/>
              <a:gd name="connsiteY152" fmla="*/ 6437447 h 6858000"/>
              <a:gd name="connsiteX153" fmla="*/ 1827052 w 13126719"/>
              <a:gd name="connsiteY153" fmla="*/ 6464876 h 6858000"/>
              <a:gd name="connsiteX154" fmla="*/ 1851556 w 13126719"/>
              <a:gd name="connsiteY154" fmla="*/ 6492405 h 6858000"/>
              <a:gd name="connsiteX155" fmla="*/ 1867791 w 13126719"/>
              <a:gd name="connsiteY155" fmla="*/ 6483430 h 6858000"/>
              <a:gd name="connsiteX156" fmla="*/ 1867791 w 13126719"/>
              <a:gd name="connsiteY156" fmla="*/ 6490893 h 6858000"/>
              <a:gd name="connsiteX157" fmla="*/ 1881808 w 13126719"/>
              <a:gd name="connsiteY157" fmla="*/ 6490893 h 6858000"/>
              <a:gd name="connsiteX158" fmla="*/ 1881808 w 13126719"/>
              <a:gd name="connsiteY158" fmla="*/ 6438859 h 6858000"/>
              <a:gd name="connsiteX159" fmla="*/ 1867791 w 13126719"/>
              <a:gd name="connsiteY159" fmla="*/ 6438859 h 6858000"/>
              <a:gd name="connsiteX160" fmla="*/ 1867791 w 13126719"/>
              <a:gd name="connsiteY160" fmla="*/ 6446422 h 6858000"/>
              <a:gd name="connsiteX161" fmla="*/ 1851556 w 13126719"/>
              <a:gd name="connsiteY161" fmla="*/ 6437447 h 6858000"/>
              <a:gd name="connsiteX162" fmla="*/ 1773731 w 13126719"/>
              <a:gd name="connsiteY162" fmla="*/ 6437447 h 6858000"/>
              <a:gd name="connsiteX163" fmla="*/ 1758102 w 13126719"/>
              <a:gd name="connsiteY163" fmla="*/ 6444809 h 6858000"/>
              <a:gd name="connsiteX164" fmla="*/ 1758102 w 13126719"/>
              <a:gd name="connsiteY164" fmla="*/ 6438859 h 6858000"/>
              <a:gd name="connsiteX165" fmla="*/ 1744085 w 13126719"/>
              <a:gd name="connsiteY165" fmla="*/ 6438859 h 6858000"/>
              <a:gd name="connsiteX166" fmla="*/ 1744085 w 13126719"/>
              <a:gd name="connsiteY166" fmla="*/ 6490893 h 6858000"/>
              <a:gd name="connsiteX167" fmla="*/ 1758102 w 13126719"/>
              <a:gd name="connsiteY167" fmla="*/ 6490893 h 6858000"/>
              <a:gd name="connsiteX168" fmla="*/ 1758102 w 13126719"/>
              <a:gd name="connsiteY168" fmla="*/ 6459733 h 6858000"/>
              <a:gd name="connsiteX169" fmla="*/ 1767682 w 13126719"/>
              <a:gd name="connsiteY169" fmla="*/ 6449750 h 6858000"/>
              <a:gd name="connsiteX170" fmla="*/ 1776656 w 13126719"/>
              <a:gd name="connsiteY170" fmla="*/ 6459229 h 6858000"/>
              <a:gd name="connsiteX171" fmla="*/ 1776656 w 13126719"/>
              <a:gd name="connsiteY171" fmla="*/ 6490893 h 6858000"/>
              <a:gd name="connsiteX172" fmla="*/ 1790673 w 13126719"/>
              <a:gd name="connsiteY172" fmla="*/ 6490893 h 6858000"/>
              <a:gd name="connsiteX173" fmla="*/ 1790673 w 13126719"/>
              <a:gd name="connsiteY173" fmla="*/ 6456708 h 6858000"/>
              <a:gd name="connsiteX174" fmla="*/ 1773731 w 13126719"/>
              <a:gd name="connsiteY174" fmla="*/ 6437447 h 6858000"/>
              <a:gd name="connsiteX175" fmla="*/ 1708479 w 13126719"/>
              <a:gd name="connsiteY175" fmla="*/ 6437447 h 6858000"/>
              <a:gd name="connsiteX176" fmla="*/ 1682563 w 13126719"/>
              <a:gd name="connsiteY176" fmla="*/ 6464876 h 6858000"/>
              <a:gd name="connsiteX177" fmla="*/ 1709689 w 13126719"/>
              <a:gd name="connsiteY177" fmla="*/ 6492405 h 6858000"/>
              <a:gd name="connsiteX178" fmla="*/ 1732681 w 13126719"/>
              <a:gd name="connsiteY178" fmla="*/ 6480607 h 6858000"/>
              <a:gd name="connsiteX179" fmla="*/ 1723200 w 13126719"/>
              <a:gd name="connsiteY179" fmla="*/ 6472540 h 6858000"/>
              <a:gd name="connsiteX180" fmla="*/ 1709689 w 13126719"/>
              <a:gd name="connsiteY180" fmla="*/ 6479699 h 6858000"/>
              <a:gd name="connsiteX181" fmla="*/ 1697084 w 13126719"/>
              <a:gd name="connsiteY181" fmla="*/ 6468909 h 6858000"/>
              <a:gd name="connsiteX182" fmla="*/ 1734091 w 13126719"/>
              <a:gd name="connsiteY182" fmla="*/ 6468909 h 6858000"/>
              <a:gd name="connsiteX183" fmla="*/ 1734496 w 13126719"/>
              <a:gd name="connsiteY183" fmla="*/ 6464271 h 6858000"/>
              <a:gd name="connsiteX184" fmla="*/ 1708479 w 13126719"/>
              <a:gd name="connsiteY184" fmla="*/ 6437447 h 6858000"/>
              <a:gd name="connsiteX185" fmla="*/ 1624123 w 13126719"/>
              <a:gd name="connsiteY185" fmla="*/ 6437447 h 6858000"/>
              <a:gd name="connsiteX186" fmla="*/ 1609097 w 13126719"/>
              <a:gd name="connsiteY186" fmla="*/ 6444809 h 6858000"/>
              <a:gd name="connsiteX187" fmla="*/ 1609097 w 13126719"/>
              <a:gd name="connsiteY187" fmla="*/ 6438859 h 6858000"/>
              <a:gd name="connsiteX188" fmla="*/ 1595081 w 13126719"/>
              <a:gd name="connsiteY188" fmla="*/ 6438859 h 6858000"/>
              <a:gd name="connsiteX189" fmla="*/ 1595081 w 13126719"/>
              <a:gd name="connsiteY189" fmla="*/ 6490893 h 6858000"/>
              <a:gd name="connsiteX190" fmla="*/ 1609097 w 13126719"/>
              <a:gd name="connsiteY190" fmla="*/ 6490893 h 6858000"/>
              <a:gd name="connsiteX191" fmla="*/ 1609097 w 13126719"/>
              <a:gd name="connsiteY191" fmla="*/ 6460036 h 6858000"/>
              <a:gd name="connsiteX192" fmla="*/ 1618072 w 13126719"/>
              <a:gd name="connsiteY192" fmla="*/ 6449750 h 6858000"/>
              <a:gd name="connsiteX193" fmla="*/ 1626644 w 13126719"/>
              <a:gd name="connsiteY193" fmla="*/ 6459632 h 6858000"/>
              <a:gd name="connsiteX194" fmla="*/ 1626644 w 13126719"/>
              <a:gd name="connsiteY194" fmla="*/ 6490893 h 6858000"/>
              <a:gd name="connsiteX195" fmla="*/ 1640560 w 13126719"/>
              <a:gd name="connsiteY195" fmla="*/ 6490893 h 6858000"/>
              <a:gd name="connsiteX196" fmla="*/ 1640560 w 13126719"/>
              <a:gd name="connsiteY196" fmla="*/ 6458523 h 6858000"/>
              <a:gd name="connsiteX197" fmla="*/ 1649636 w 13126719"/>
              <a:gd name="connsiteY197" fmla="*/ 6449750 h 6858000"/>
              <a:gd name="connsiteX198" fmla="*/ 1658207 w 13126719"/>
              <a:gd name="connsiteY198" fmla="*/ 6459632 h 6858000"/>
              <a:gd name="connsiteX199" fmla="*/ 1658207 w 13126719"/>
              <a:gd name="connsiteY199" fmla="*/ 6490893 h 6858000"/>
              <a:gd name="connsiteX200" fmla="*/ 1672224 w 13126719"/>
              <a:gd name="connsiteY200" fmla="*/ 6490893 h 6858000"/>
              <a:gd name="connsiteX201" fmla="*/ 1672224 w 13126719"/>
              <a:gd name="connsiteY201" fmla="*/ 6457010 h 6858000"/>
              <a:gd name="connsiteX202" fmla="*/ 1654274 w 13126719"/>
              <a:gd name="connsiteY202" fmla="*/ 6437447 h 6858000"/>
              <a:gd name="connsiteX203" fmla="*/ 1638241 w 13126719"/>
              <a:gd name="connsiteY203" fmla="*/ 6445716 h 6858000"/>
              <a:gd name="connsiteX204" fmla="*/ 1624123 w 13126719"/>
              <a:gd name="connsiteY204" fmla="*/ 6437447 h 6858000"/>
              <a:gd name="connsiteX205" fmla="*/ 1512910 w 13126719"/>
              <a:gd name="connsiteY205" fmla="*/ 6437447 h 6858000"/>
              <a:gd name="connsiteX206" fmla="*/ 1488406 w 13126719"/>
              <a:gd name="connsiteY206" fmla="*/ 6464876 h 6858000"/>
              <a:gd name="connsiteX207" fmla="*/ 1512910 w 13126719"/>
              <a:gd name="connsiteY207" fmla="*/ 6492405 h 6858000"/>
              <a:gd name="connsiteX208" fmla="*/ 1529145 w 13126719"/>
              <a:gd name="connsiteY208" fmla="*/ 6483430 h 6858000"/>
              <a:gd name="connsiteX209" fmla="*/ 1529145 w 13126719"/>
              <a:gd name="connsiteY209" fmla="*/ 6490893 h 6858000"/>
              <a:gd name="connsiteX210" fmla="*/ 1543162 w 13126719"/>
              <a:gd name="connsiteY210" fmla="*/ 6490893 h 6858000"/>
              <a:gd name="connsiteX211" fmla="*/ 1543162 w 13126719"/>
              <a:gd name="connsiteY211" fmla="*/ 6438859 h 6858000"/>
              <a:gd name="connsiteX212" fmla="*/ 1529145 w 13126719"/>
              <a:gd name="connsiteY212" fmla="*/ 6438859 h 6858000"/>
              <a:gd name="connsiteX213" fmla="*/ 1529145 w 13126719"/>
              <a:gd name="connsiteY213" fmla="*/ 6446422 h 6858000"/>
              <a:gd name="connsiteX214" fmla="*/ 1512910 w 13126719"/>
              <a:gd name="connsiteY214" fmla="*/ 6437447 h 6858000"/>
              <a:gd name="connsiteX215" fmla="*/ 1435624 w 13126719"/>
              <a:gd name="connsiteY215" fmla="*/ 6433615 h 6858000"/>
              <a:gd name="connsiteX216" fmla="*/ 1453170 w 13126719"/>
              <a:gd name="connsiteY216" fmla="*/ 6433615 h 6858000"/>
              <a:gd name="connsiteX217" fmla="*/ 1461842 w 13126719"/>
              <a:gd name="connsiteY217" fmla="*/ 6441078 h 6858000"/>
              <a:gd name="connsiteX218" fmla="*/ 1453170 w 13126719"/>
              <a:gd name="connsiteY218" fmla="*/ 6448439 h 6858000"/>
              <a:gd name="connsiteX219" fmla="*/ 1435624 w 13126719"/>
              <a:gd name="connsiteY219" fmla="*/ 6448439 h 6858000"/>
              <a:gd name="connsiteX220" fmla="*/ 2054728 w 13126719"/>
              <a:gd name="connsiteY220" fmla="*/ 6423632 h 6858000"/>
              <a:gd name="connsiteX221" fmla="*/ 2040711 w 13126719"/>
              <a:gd name="connsiteY221" fmla="*/ 6427666 h 6858000"/>
              <a:gd name="connsiteX222" fmla="*/ 2040711 w 13126719"/>
              <a:gd name="connsiteY222" fmla="*/ 6438859 h 6858000"/>
              <a:gd name="connsiteX223" fmla="*/ 2031938 w 13126719"/>
              <a:gd name="connsiteY223" fmla="*/ 6438859 h 6858000"/>
              <a:gd name="connsiteX224" fmla="*/ 2031938 w 13126719"/>
              <a:gd name="connsiteY224" fmla="*/ 6450758 h 6858000"/>
              <a:gd name="connsiteX225" fmla="*/ 2040711 w 13126719"/>
              <a:gd name="connsiteY225" fmla="*/ 6450758 h 6858000"/>
              <a:gd name="connsiteX226" fmla="*/ 2040711 w 13126719"/>
              <a:gd name="connsiteY226" fmla="*/ 6472943 h 6858000"/>
              <a:gd name="connsiteX227" fmla="*/ 2058762 w 13126719"/>
              <a:gd name="connsiteY227" fmla="*/ 6492103 h 6858000"/>
              <a:gd name="connsiteX228" fmla="*/ 2066728 w 13126719"/>
              <a:gd name="connsiteY228" fmla="*/ 6491195 h 6858000"/>
              <a:gd name="connsiteX229" fmla="*/ 2066728 w 13126719"/>
              <a:gd name="connsiteY229" fmla="*/ 6479296 h 6858000"/>
              <a:gd name="connsiteX230" fmla="*/ 2062796 w 13126719"/>
              <a:gd name="connsiteY230" fmla="*/ 6479699 h 6858000"/>
              <a:gd name="connsiteX231" fmla="*/ 2054728 w 13126719"/>
              <a:gd name="connsiteY231" fmla="*/ 6471733 h 6858000"/>
              <a:gd name="connsiteX232" fmla="*/ 2054728 w 13126719"/>
              <a:gd name="connsiteY232" fmla="*/ 6450758 h 6858000"/>
              <a:gd name="connsiteX233" fmla="*/ 2066728 w 13126719"/>
              <a:gd name="connsiteY233" fmla="*/ 6450758 h 6858000"/>
              <a:gd name="connsiteX234" fmla="*/ 2066728 w 13126719"/>
              <a:gd name="connsiteY234" fmla="*/ 6438859 h 6858000"/>
              <a:gd name="connsiteX235" fmla="*/ 2054728 w 13126719"/>
              <a:gd name="connsiteY235" fmla="*/ 6438859 h 6858000"/>
              <a:gd name="connsiteX236" fmla="*/ 2076710 w 13126719"/>
              <a:gd name="connsiteY236" fmla="*/ 6420305 h 6858000"/>
              <a:gd name="connsiteX237" fmla="*/ 2076710 w 13126719"/>
              <a:gd name="connsiteY237" fmla="*/ 6490893 h 6858000"/>
              <a:gd name="connsiteX238" fmla="*/ 2090727 w 13126719"/>
              <a:gd name="connsiteY238" fmla="*/ 6490893 h 6858000"/>
              <a:gd name="connsiteX239" fmla="*/ 2090727 w 13126719"/>
              <a:gd name="connsiteY239" fmla="*/ 6459733 h 6858000"/>
              <a:gd name="connsiteX240" fmla="*/ 2100307 w 13126719"/>
              <a:gd name="connsiteY240" fmla="*/ 6449750 h 6858000"/>
              <a:gd name="connsiteX241" fmla="*/ 2109282 w 13126719"/>
              <a:gd name="connsiteY241" fmla="*/ 6459229 h 6858000"/>
              <a:gd name="connsiteX242" fmla="*/ 2109282 w 13126719"/>
              <a:gd name="connsiteY242" fmla="*/ 6490893 h 6858000"/>
              <a:gd name="connsiteX243" fmla="*/ 2123299 w 13126719"/>
              <a:gd name="connsiteY243" fmla="*/ 6490893 h 6858000"/>
              <a:gd name="connsiteX244" fmla="*/ 2123299 w 13126719"/>
              <a:gd name="connsiteY244" fmla="*/ 6456708 h 6858000"/>
              <a:gd name="connsiteX245" fmla="*/ 2106357 w 13126719"/>
              <a:gd name="connsiteY245" fmla="*/ 6437447 h 6858000"/>
              <a:gd name="connsiteX246" fmla="*/ 2090727 w 13126719"/>
              <a:gd name="connsiteY246" fmla="*/ 6444809 h 6858000"/>
              <a:gd name="connsiteX247" fmla="*/ 2090727 w 13126719"/>
              <a:gd name="connsiteY247" fmla="*/ 6420305 h 6858000"/>
              <a:gd name="connsiteX248" fmla="*/ 1420497 w 13126719"/>
              <a:gd name="connsiteY248" fmla="*/ 6420305 h 6858000"/>
              <a:gd name="connsiteX249" fmla="*/ 1420497 w 13126719"/>
              <a:gd name="connsiteY249" fmla="*/ 6490893 h 6858000"/>
              <a:gd name="connsiteX250" fmla="*/ 1455388 w 13126719"/>
              <a:gd name="connsiteY250" fmla="*/ 6490893 h 6858000"/>
              <a:gd name="connsiteX251" fmla="*/ 1479288 w 13126719"/>
              <a:gd name="connsiteY251" fmla="*/ 6471229 h 6858000"/>
              <a:gd name="connsiteX252" fmla="*/ 1466985 w 13126719"/>
              <a:gd name="connsiteY252" fmla="*/ 6454691 h 6858000"/>
              <a:gd name="connsiteX253" fmla="*/ 1477473 w 13126719"/>
              <a:gd name="connsiteY253" fmla="*/ 6438960 h 6858000"/>
              <a:gd name="connsiteX254" fmla="*/ 1455288 w 13126719"/>
              <a:gd name="connsiteY254" fmla="*/ 6420305 h 6858000"/>
              <a:gd name="connsiteX255" fmla="*/ 1928981 w 13126719"/>
              <a:gd name="connsiteY255" fmla="*/ 6419094 h 6858000"/>
              <a:gd name="connsiteX256" fmla="*/ 1893081 w 13126719"/>
              <a:gd name="connsiteY256" fmla="*/ 6455800 h 6858000"/>
              <a:gd name="connsiteX257" fmla="*/ 1926762 w 13126719"/>
              <a:gd name="connsiteY257" fmla="*/ 6492405 h 6858000"/>
              <a:gd name="connsiteX258" fmla="*/ 1947334 w 13126719"/>
              <a:gd name="connsiteY258" fmla="*/ 6482624 h 6858000"/>
              <a:gd name="connsiteX259" fmla="*/ 1947334 w 13126719"/>
              <a:gd name="connsiteY259" fmla="*/ 6490893 h 6858000"/>
              <a:gd name="connsiteX260" fmla="*/ 1960947 w 13126719"/>
              <a:gd name="connsiteY260" fmla="*/ 6490893 h 6858000"/>
              <a:gd name="connsiteX261" fmla="*/ 1960947 w 13126719"/>
              <a:gd name="connsiteY261" fmla="*/ 6452977 h 6858000"/>
              <a:gd name="connsiteX262" fmla="*/ 1929283 w 13126719"/>
              <a:gd name="connsiteY262" fmla="*/ 6452977 h 6858000"/>
              <a:gd name="connsiteX263" fmla="*/ 1929283 w 13126719"/>
              <a:gd name="connsiteY263" fmla="*/ 6466489 h 6858000"/>
              <a:gd name="connsiteX264" fmla="*/ 1946023 w 13126719"/>
              <a:gd name="connsiteY264" fmla="*/ 6466489 h 6858000"/>
              <a:gd name="connsiteX265" fmla="*/ 1929183 w 13126719"/>
              <a:gd name="connsiteY265" fmla="*/ 6478086 h 6858000"/>
              <a:gd name="connsiteX266" fmla="*/ 1909115 w 13126719"/>
              <a:gd name="connsiteY266" fmla="*/ 6455800 h 6858000"/>
              <a:gd name="connsiteX267" fmla="*/ 1928981 w 13126719"/>
              <a:gd name="connsiteY267" fmla="*/ 6433414 h 6858000"/>
              <a:gd name="connsiteX268" fmla="*/ 1946729 w 13126719"/>
              <a:gd name="connsiteY268" fmla="*/ 6443699 h 6858000"/>
              <a:gd name="connsiteX269" fmla="*/ 1959435 w 13126719"/>
              <a:gd name="connsiteY269" fmla="*/ 6435229 h 6858000"/>
              <a:gd name="connsiteX270" fmla="*/ 1928981 w 13126719"/>
              <a:gd name="connsiteY270" fmla="*/ 6419094 h 6858000"/>
              <a:gd name="connsiteX271" fmla="*/ 1809842 w 13126719"/>
              <a:gd name="connsiteY271" fmla="*/ 6416674 h 6858000"/>
              <a:gd name="connsiteX272" fmla="*/ 1801472 w 13126719"/>
              <a:gd name="connsiteY272" fmla="*/ 6424943 h 6858000"/>
              <a:gd name="connsiteX273" fmla="*/ 1809842 w 13126719"/>
              <a:gd name="connsiteY273" fmla="*/ 6433313 h 6858000"/>
              <a:gd name="connsiteX274" fmla="*/ 1818212 w 13126719"/>
              <a:gd name="connsiteY274" fmla="*/ 6424943 h 6858000"/>
              <a:gd name="connsiteX275" fmla="*/ 1809842 w 13126719"/>
              <a:gd name="connsiteY275" fmla="*/ 6416674 h 6858000"/>
              <a:gd name="connsiteX276" fmla="*/ 12377120 w 13126719"/>
              <a:gd name="connsiteY276" fmla="*/ 652256 h 6858000"/>
              <a:gd name="connsiteX277" fmla="*/ 12400170 w 13126719"/>
              <a:gd name="connsiteY277" fmla="*/ 677002 h 6858000"/>
              <a:gd name="connsiteX278" fmla="*/ 12377120 w 13126719"/>
              <a:gd name="connsiteY278" fmla="*/ 701748 h 6858000"/>
              <a:gd name="connsiteX279" fmla="*/ 12354069 w 13126719"/>
              <a:gd name="connsiteY279" fmla="*/ 677002 h 6858000"/>
              <a:gd name="connsiteX280" fmla="*/ 12377120 w 13126719"/>
              <a:gd name="connsiteY280" fmla="*/ 652256 h 6858000"/>
              <a:gd name="connsiteX281" fmla="*/ 12151912 w 13126719"/>
              <a:gd name="connsiteY281" fmla="*/ 652256 h 6858000"/>
              <a:gd name="connsiteX282" fmla="*/ 12174962 w 13126719"/>
              <a:gd name="connsiteY282" fmla="*/ 677002 h 6858000"/>
              <a:gd name="connsiteX283" fmla="*/ 12151912 w 13126719"/>
              <a:gd name="connsiteY283" fmla="*/ 701748 h 6858000"/>
              <a:gd name="connsiteX284" fmla="*/ 12128862 w 13126719"/>
              <a:gd name="connsiteY284" fmla="*/ 677002 h 6858000"/>
              <a:gd name="connsiteX285" fmla="*/ 12151912 w 13126719"/>
              <a:gd name="connsiteY285" fmla="*/ 652256 h 6858000"/>
              <a:gd name="connsiteX286" fmla="*/ 12467147 w 13126719"/>
              <a:gd name="connsiteY286" fmla="*/ 651335 h 6858000"/>
              <a:gd name="connsiteX287" fmla="*/ 12487408 w 13126719"/>
              <a:gd name="connsiteY287" fmla="*/ 668498 h 6858000"/>
              <a:gd name="connsiteX288" fmla="*/ 12446578 w 13126719"/>
              <a:gd name="connsiteY288" fmla="*/ 668498 h 6858000"/>
              <a:gd name="connsiteX289" fmla="*/ 12467147 w 13126719"/>
              <a:gd name="connsiteY289" fmla="*/ 651335 h 6858000"/>
              <a:gd name="connsiteX290" fmla="*/ 12554999 w 13126719"/>
              <a:gd name="connsiteY290" fmla="*/ 636015 h 6858000"/>
              <a:gd name="connsiteX291" fmla="*/ 12533343 w 13126719"/>
              <a:gd name="connsiteY291" fmla="*/ 651783 h 6858000"/>
              <a:gd name="connsiteX292" fmla="*/ 12533343 w 13126719"/>
              <a:gd name="connsiteY292" fmla="*/ 637396 h 6858000"/>
              <a:gd name="connsiteX293" fmla="*/ 12515716 w 13126719"/>
              <a:gd name="connsiteY293" fmla="*/ 637396 h 6858000"/>
              <a:gd name="connsiteX294" fmla="*/ 12515716 w 13126719"/>
              <a:gd name="connsiteY294" fmla="*/ 716570 h 6858000"/>
              <a:gd name="connsiteX295" fmla="*/ 12515716 w 13126719"/>
              <a:gd name="connsiteY295" fmla="*/ 716595 h 6858000"/>
              <a:gd name="connsiteX296" fmla="*/ 12533343 w 13126719"/>
              <a:gd name="connsiteY296" fmla="*/ 716595 h 6858000"/>
              <a:gd name="connsiteX297" fmla="*/ 12533343 w 13126719"/>
              <a:gd name="connsiteY297" fmla="*/ 673447 h 6858000"/>
              <a:gd name="connsiteX298" fmla="*/ 12552837 w 13126719"/>
              <a:gd name="connsiteY298" fmla="*/ 654264 h 6858000"/>
              <a:gd name="connsiteX299" fmla="*/ 12556700 w 13126719"/>
              <a:gd name="connsiteY299" fmla="*/ 654264 h 6858000"/>
              <a:gd name="connsiteX300" fmla="*/ 12556700 w 13126719"/>
              <a:gd name="connsiteY300" fmla="*/ 636015 h 6858000"/>
              <a:gd name="connsiteX301" fmla="*/ 12373564 w 13126719"/>
              <a:gd name="connsiteY301" fmla="*/ 635260 h 6858000"/>
              <a:gd name="connsiteX302" fmla="*/ 12335829 w 13126719"/>
              <a:gd name="connsiteY302" fmla="*/ 677015 h 6858000"/>
              <a:gd name="connsiteX303" fmla="*/ 12373564 w 13126719"/>
              <a:gd name="connsiteY303" fmla="*/ 718769 h 6858000"/>
              <a:gd name="connsiteX304" fmla="*/ 12400170 w 13126719"/>
              <a:gd name="connsiteY304" fmla="*/ 703461 h 6858000"/>
              <a:gd name="connsiteX305" fmla="*/ 12400170 w 13126719"/>
              <a:gd name="connsiteY305" fmla="*/ 716608 h 6858000"/>
              <a:gd name="connsiteX306" fmla="*/ 12417810 w 13126719"/>
              <a:gd name="connsiteY306" fmla="*/ 716608 h 6858000"/>
              <a:gd name="connsiteX307" fmla="*/ 12417810 w 13126719"/>
              <a:gd name="connsiteY307" fmla="*/ 637434 h 6858000"/>
              <a:gd name="connsiteX308" fmla="*/ 12400170 w 13126719"/>
              <a:gd name="connsiteY308" fmla="*/ 637434 h 6858000"/>
              <a:gd name="connsiteX309" fmla="*/ 12400170 w 13126719"/>
              <a:gd name="connsiteY309" fmla="*/ 650568 h 6858000"/>
              <a:gd name="connsiteX310" fmla="*/ 12373564 w 13126719"/>
              <a:gd name="connsiteY310" fmla="*/ 635260 h 6858000"/>
              <a:gd name="connsiteX311" fmla="*/ 12151912 w 13126719"/>
              <a:gd name="connsiteY311" fmla="*/ 635248 h 6858000"/>
              <a:gd name="connsiteX312" fmla="*/ 12110608 w 13126719"/>
              <a:gd name="connsiteY312" fmla="*/ 677002 h 6858000"/>
              <a:gd name="connsiteX313" fmla="*/ 12151912 w 13126719"/>
              <a:gd name="connsiteY313" fmla="*/ 718756 h 6858000"/>
              <a:gd name="connsiteX314" fmla="*/ 12193216 w 13126719"/>
              <a:gd name="connsiteY314" fmla="*/ 677002 h 6858000"/>
              <a:gd name="connsiteX315" fmla="*/ 12151912 w 13126719"/>
              <a:gd name="connsiteY315" fmla="*/ 635248 h 6858000"/>
              <a:gd name="connsiteX316" fmla="*/ 12467159 w 13126719"/>
              <a:gd name="connsiteY316" fmla="*/ 635235 h 6858000"/>
              <a:gd name="connsiteX317" fmla="*/ 12428030 w 13126719"/>
              <a:gd name="connsiteY317" fmla="*/ 676989 h 6858000"/>
              <a:gd name="connsiteX318" fmla="*/ 12428017 w 13126719"/>
              <a:gd name="connsiteY318" fmla="*/ 677002 h 6858000"/>
              <a:gd name="connsiteX319" fmla="*/ 12468541 w 13126719"/>
              <a:gd name="connsiteY319" fmla="*/ 718756 h 6858000"/>
              <a:gd name="connsiteX320" fmla="*/ 12503040 w 13126719"/>
              <a:gd name="connsiteY320" fmla="*/ 700968 h 6858000"/>
              <a:gd name="connsiteX321" fmla="*/ 12490977 w 13126719"/>
              <a:gd name="connsiteY321" fmla="*/ 690762 h 6858000"/>
              <a:gd name="connsiteX322" fmla="*/ 12468554 w 13126719"/>
              <a:gd name="connsiteY322" fmla="*/ 702669 h 6858000"/>
              <a:gd name="connsiteX323" fmla="*/ 12446130 w 13126719"/>
              <a:gd name="connsiteY323" fmla="*/ 682718 h 6858000"/>
              <a:gd name="connsiteX324" fmla="*/ 12505368 w 13126719"/>
              <a:gd name="connsiteY324" fmla="*/ 682718 h 6858000"/>
              <a:gd name="connsiteX325" fmla="*/ 12505828 w 13126719"/>
              <a:gd name="connsiteY325" fmla="*/ 676222 h 6858000"/>
              <a:gd name="connsiteX326" fmla="*/ 12467159 w 13126719"/>
              <a:gd name="connsiteY326" fmla="*/ 635235 h 6858000"/>
              <a:gd name="connsiteX327" fmla="*/ 12228009 w 13126719"/>
              <a:gd name="connsiteY327" fmla="*/ 614517 h 6858000"/>
              <a:gd name="connsiteX328" fmla="*/ 12210369 w 13126719"/>
              <a:gd name="connsiteY328" fmla="*/ 619927 h 6858000"/>
              <a:gd name="connsiteX329" fmla="*/ 12210369 w 13126719"/>
              <a:gd name="connsiteY329" fmla="*/ 637396 h 6858000"/>
              <a:gd name="connsiteX330" fmla="*/ 12195058 w 13126719"/>
              <a:gd name="connsiteY330" fmla="*/ 637396 h 6858000"/>
              <a:gd name="connsiteX331" fmla="*/ 12195058 w 13126719"/>
              <a:gd name="connsiteY331" fmla="*/ 652551 h 6858000"/>
              <a:gd name="connsiteX332" fmla="*/ 12210369 w 13126719"/>
              <a:gd name="connsiteY332" fmla="*/ 652551 h 6858000"/>
              <a:gd name="connsiteX333" fmla="*/ 12210369 w 13126719"/>
              <a:gd name="connsiteY333" fmla="*/ 691363 h 6858000"/>
              <a:gd name="connsiteX334" fmla="*/ 12235888 w 13126719"/>
              <a:gd name="connsiteY334" fmla="*/ 718271 h 6858000"/>
              <a:gd name="connsiteX335" fmla="*/ 12247337 w 13126719"/>
              <a:gd name="connsiteY335" fmla="*/ 716877 h 6858000"/>
              <a:gd name="connsiteX336" fmla="*/ 12247350 w 13126719"/>
              <a:gd name="connsiteY336" fmla="*/ 716902 h 6858000"/>
              <a:gd name="connsiteX337" fmla="*/ 12247350 w 13126719"/>
              <a:gd name="connsiteY337" fmla="*/ 702055 h 6858000"/>
              <a:gd name="connsiteX338" fmla="*/ 12240698 w 13126719"/>
              <a:gd name="connsiteY338" fmla="*/ 702515 h 6858000"/>
              <a:gd name="connsiteX339" fmla="*/ 12228009 w 13126719"/>
              <a:gd name="connsiteY339" fmla="*/ 689675 h 6858000"/>
              <a:gd name="connsiteX340" fmla="*/ 12228009 w 13126719"/>
              <a:gd name="connsiteY340" fmla="*/ 652563 h 6858000"/>
              <a:gd name="connsiteX341" fmla="*/ 12247350 w 13126719"/>
              <a:gd name="connsiteY341" fmla="*/ 652563 h 6858000"/>
              <a:gd name="connsiteX342" fmla="*/ 12247350 w 13126719"/>
              <a:gd name="connsiteY342" fmla="*/ 637409 h 6858000"/>
              <a:gd name="connsiteX343" fmla="*/ 12228009 w 13126719"/>
              <a:gd name="connsiteY343" fmla="*/ 637409 h 6858000"/>
              <a:gd name="connsiteX344" fmla="*/ 12259118 w 13126719"/>
              <a:gd name="connsiteY344" fmla="*/ 608341 h 6858000"/>
              <a:gd name="connsiteX345" fmla="*/ 12259118 w 13126719"/>
              <a:gd name="connsiteY345" fmla="*/ 716595 h 6858000"/>
              <a:gd name="connsiteX346" fmla="*/ 12276732 w 13126719"/>
              <a:gd name="connsiteY346" fmla="*/ 716595 h 6858000"/>
              <a:gd name="connsiteX347" fmla="*/ 12276732 w 13126719"/>
              <a:gd name="connsiteY347" fmla="*/ 669585 h 6858000"/>
              <a:gd name="connsiteX348" fmla="*/ 12293130 w 13126719"/>
              <a:gd name="connsiteY348" fmla="*/ 650722 h 6858000"/>
              <a:gd name="connsiteX349" fmla="*/ 12308595 w 13126719"/>
              <a:gd name="connsiteY349" fmla="*/ 668191 h 6858000"/>
              <a:gd name="connsiteX350" fmla="*/ 12308595 w 13126719"/>
              <a:gd name="connsiteY350" fmla="*/ 716595 h 6858000"/>
              <a:gd name="connsiteX351" fmla="*/ 12326235 w 13126719"/>
              <a:gd name="connsiteY351" fmla="*/ 716595 h 6858000"/>
              <a:gd name="connsiteX352" fmla="*/ 12326235 w 13126719"/>
              <a:gd name="connsiteY352" fmla="*/ 665096 h 6858000"/>
              <a:gd name="connsiteX353" fmla="*/ 12300409 w 13126719"/>
              <a:gd name="connsiteY353" fmla="*/ 635248 h 6858000"/>
              <a:gd name="connsiteX354" fmla="*/ 12276745 w 13126719"/>
              <a:gd name="connsiteY354" fmla="*/ 647934 h 6858000"/>
              <a:gd name="connsiteX355" fmla="*/ 12276745 w 13126719"/>
              <a:gd name="connsiteY355" fmla="*/ 608341 h 6858000"/>
              <a:gd name="connsiteX356" fmla="*/ 12051371 w 13126719"/>
              <a:gd name="connsiteY356" fmla="*/ 606486 h 6858000"/>
              <a:gd name="connsiteX357" fmla="*/ 11996917 w 13126719"/>
              <a:gd name="connsiteY357" fmla="*/ 662628 h 6858000"/>
              <a:gd name="connsiteX358" fmla="*/ 12049043 w 13126719"/>
              <a:gd name="connsiteY358" fmla="*/ 718769 h 6858000"/>
              <a:gd name="connsiteX359" fmla="*/ 12082147 w 13126719"/>
              <a:gd name="connsiteY359" fmla="*/ 702681 h 6858000"/>
              <a:gd name="connsiteX360" fmla="*/ 12082147 w 13126719"/>
              <a:gd name="connsiteY360" fmla="*/ 716595 h 6858000"/>
              <a:gd name="connsiteX361" fmla="*/ 12100094 w 13126719"/>
              <a:gd name="connsiteY361" fmla="*/ 716595 h 6858000"/>
              <a:gd name="connsiteX362" fmla="*/ 12100094 w 13126719"/>
              <a:gd name="connsiteY362" fmla="*/ 659686 h 6858000"/>
              <a:gd name="connsiteX363" fmla="*/ 12053225 w 13126719"/>
              <a:gd name="connsiteY363" fmla="*/ 659686 h 6858000"/>
              <a:gd name="connsiteX364" fmla="*/ 12053225 w 13126719"/>
              <a:gd name="connsiteY364" fmla="*/ 677322 h 6858000"/>
              <a:gd name="connsiteX365" fmla="*/ 12080599 w 13126719"/>
              <a:gd name="connsiteY365" fmla="*/ 677322 h 6858000"/>
              <a:gd name="connsiteX366" fmla="*/ 12051358 w 13126719"/>
              <a:gd name="connsiteY366" fmla="*/ 699906 h 6858000"/>
              <a:gd name="connsiteX367" fmla="*/ 12017946 w 13126719"/>
              <a:gd name="connsiteY367" fmla="*/ 662640 h 6858000"/>
              <a:gd name="connsiteX368" fmla="*/ 12051358 w 13126719"/>
              <a:gd name="connsiteY368" fmla="*/ 625375 h 6858000"/>
              <a:gd name="connsiteX369" fmla="*/ 12080753 w 13126719"/>
              <a:gd name="connsiteY369" fmla="*/ 642230 h 6858000"/>
              <a:gd name="connsiteX370" fmla="*/ 12097458 w 13126719"/>
              <a:gd name="connsiteY370" fmla="*/ 631091 h 6858000"/>
              <a:gd name="connsiteX371" fmla="*/ 12051358 w 13126719"/>
              <a:gd name="connsiteY371" fmla="*/ 606499 h 6858000"/>
              <a:gd name="connsiteX372" fmla="*/ 11775457 w 13126719"/>
              <a:gd name="connsiteY372" fmla="*/ 601537 h 6858000"/>
              <a:gd name="connsiteX373" fmla="*/ 11775465 w 13126719"/>
              <a:gd name="connsiteY373" fmla="*/ 601542 h 6858000"/>
              <a:gd name="connsiteX374" fmla="*/ 11774012 w 13126719"/>
              <a:gd name="connsiteY374" fmla="*/ 602995 h 6858000"/>
              <a:gd name="connsiteX375" fmla="*/ 11850454 w 13126719"/>
              <a:gd name="connsiteY375" fmla="*/ 697054 h 6858000"/>
              <a:gd name="connsiteX376" fmla="*/ 11897629 w 13126719"/>
              <a:gd name="connsiteY376" fmla="*/ 725125 h 6858000"/>
              <a:gd name="connsiteX377" fmla="*/ 11869539 w 13126719"/>
              <a:gd name="connsiteY377" fmla="*/ 677961 h 6858000"/>
              <a:gd name="connsiteX378" fmla="*/ 11819668 w 13126719"/>
              <a:gd name="connsiteY378" fmla="*/ 633203 h 6858000"/>
              <a:gd name="connsiteX379" fmla="*/ 11775465 w 13126719"/>
              <a:gd name="connsiteY379" fmla="*/ 601542 h 6858000"/>
              <a:gd name="connsiteX380" fmla="*/ 11775470 w 13126719"/>
              <a:gd name="connsiteY380" fmla="*/ 601537 h 6858000"/>
              <a:gd name="connsiteX381" fmla="*/ 11671270 w 13126719"/>
              <a:gd name="connsiteY381" fmla="*/ 588557 h 6858000"/>
              <a:gd name="connsiteX382" fmla="*/ 11638946 w 13126719"/>
              <a:gd name="connsiteY382" fmla="*/ 600258 h 6858000"/>
              <a:gd name="connsiteX383" fmla="*/ 11671270 w 13126719"/>
              <a:gd name="connsiteY383" fmla="*/ 611960 h 6858000"/>
              <a:gd name="connsiteX384" fmla="*/ 11733911 w 13126719"/>
              <a:gd name="connsiteY384" fmla="*/ 604184 h 6858000"/>
              <a:gd name="connsiteX385" fmla="*/ 11646749 w 13126719"/>
              <a:gd name="connsiteY385" fmla="*/ 678997 h 6858000"/>
              <a:gd name="connsiteX386" fmla="*/ 11618352 w 13126719"/>
              <a:gd name="connsiteY386" fmla="*/ 725164 h 6858000"/>
              <a:gd name="connsiteX387" fmla="*/ 11665015 w 13126719"/>
              <a:gd name="connsiteY387" fmla="*/ 697067 h 6858000"/>
              <a:gd name="connsiteX388" fmla="*/ 11740626 w 13126719"/>
              <a:gd name="connsiteY388" fmla="*/ 610834 h 6858000"/>
              <a:gd name="connsiteX389" fmla="*/ 11732836 w 13126719"/>
              <a:gd name="connsiteY389" fmla="*/ 673511 h 6858000"/>
              <a:gd name="connsiteX390" fmla="*/ 11744540 w 13126719"/>
              <a:gd name="connsiteY390" fmla="*/ 705815 h 6858000"/>
              <a:gd name="connsiteX391" fmla="*/ 11756245 w 13126719"/>
              <a:gd name="connsiteY391" fmla="*/ 673511 h 6858000"/>
              <a:gd name="connsiteX392" fmla="*/ 11745436 w 13126719"/>
              <a:gd name="connsiteY392" fmla="*/ 600297 h 6858000"/>
              <a:gd name="connsiteX393" fmla="*/ 11745052 w 13126719"/>
              <a:gd name="connsiteY393" fmla="*/ 599708 h 6858000"/>
              <a:gd name="connsiteX394" fmla="*/ 11745039 w 13126719"/>
              <a:gd name="connsiteY394" fmla="*/ 599695 h 6858000"/>
              <a:gd name="connsiteX395" fmla="*/ 11744502 w 13126719"/>
              <a:gd name="connsiteY395" fmla="*/ 599363 h 6858000"/>
              <a:gd name="connsiteX396" fmla="*/ 11671270 w 13126719"/>
              <a:gd name="connsiteY396" fmla="*/ 588557 h 6858000"/>
              <a:gd name="connsiteX397" fmla="*/ 11858129 w 13126719"/>
              <a:gd name="connsiteY397" fmla="*/ 575551 h 6858000"/>
              <a:gd name="connsiteX398" fmla="*/ 11778515 w 13126719"/>
              <a:gd name="connsiteY398" fmla="*/ 586357 h 6858000"/>
              <a:gd name="connsiteX399" fmla="*/ 11778515 w 13126719"/>
              <a:gd name="connsiteY399" fmla="*/ 588147 h 6858000"/>
              <a:gd name="connsiteX400" fmla="*/ 11858129 w 13126719"/>
              <a:gd name="connsiteY400" fmla="*/ 598941 h 6858000"/>
              <a:gd name="connsiteX401" fmla="*/ 11893268 w 13126719"/>
              <a:gd name="connsiteY401" fmla="*/ 587252 h 6858000"/>
              <a:gd name="connsiteX402" fmla="*/ 11858129 w 13126719"/>
              <a:gd name="connsiteY402" fmla="*/ 575551 h 6858000"/>
              <a:gd name="connsiteX403" fmla="*/ 12023830 w 13126719"/>
              <a:gd name="connsiteY403" fmla="*/ 515163 h 6858000"/>
              <a:gd name="connsiteX404" fmla="*/ 12054773 w 13126719"/>
              <a:gd name="connsiteY404" fmla="*/ 515163 h 6858000"/>
              <a:gd name="connsiteX405" fmla="*/ 12071632 w 13126719"/>
              <a:gd name="connsiteY405" fmla="*/ 529396 h 6858000"/>
              <a:gd name="connsiteX406" fmla="*/ 12054773 w 13126719"/>
              <a:gd name="connsiteY406" fmla="*/ 543630 h 6858000"/>
              <a:gd name="connsiteX407" fmla="*/ 12054773 w 13126719"/>
              <a:gd name="connsiteY407" fmla="*/ 543617 h 6858000"/>
              <a:gd name="connsiteX408" fmla="*/ 12023830 w 13126719"/>
              <a:gd name="connsiteY408" fmla="*/ 543617 h 6858000"/>
              <a:gd name="connsiteX409" fmla="*/ 12605435 w 13126719"/>
              <a:gd name="connsiteY409" fmla="*/ 497527 h 6858000"/>
              <a:gd name="connsiteX410" fmla="*/ 12628485 w 13126719"/>
              <a:gd name="connsiteY410" fmla="*/ 522273 h 6858000"/>
              <a:gd name="connsiteX411" fmla="*/ 12605435 w 13126719"/>
              <a:gd name="connsiteY411" fmla="*/ 547019 h 6858000"/>
              <a:gd name="connsiteX412" fmla="*/ 12582385 w 13126719"/>
              <a:gd name="connsiteY412" fmla="*/ 522273 h 6858000"/>
              <a:gd name="connsiteX413" fmla="*/ 12605435 w 13126719"/>
              <a:gd name="connsiteY413" fmla="*/ 497527 h 6858000"/>
              <a:gd name="connsiteX414" fmla="*/ 12142638 w 13126719"/>
              <a:gd name="connsiteY414" fmla="*/ 497527 h 6858000"/>
              <a:gd name="connsiteX415" fmla="*/ 12165688 w 13126719"/>
              <a:gd name="connsiteY415" fmla="*/ 522273 h 6858000"/>
              <a:gd name="connsiteX416" fmla="*/ 12142638 w 13126719"/>
              <a:gd name="connsiteY416" fmla="*/ 547019 h 6858000"/>
              <a:gd name="connsiteX417" fmla="*/ 12119588 w 13126719"/>
              <a:gd name="connsiteY417" fmla="*/ 522273 h 6858000"/>
              <a:gd name="connsiteX418" fmla="*/ 12142638 w 13126719"/>
              <a:gd name="connsiteY418" fmla="*/ 497527 h 6858000"/>
              <a:gd name="connsiteX419" fmla="*/ 12407601 w 13126719"/>
              <a:gd name="connsiteY419" fmla="*/ 496606 h 6858000"/>
              <a:gd name="connsiteX420" fmla="*/ 12427863 w 13126719"/>
              <a:gd name="connsiteY420" fmla="*/ 513769 h 6858000"/>
              <a:gd name="connsiteX421" fmla="*/ 12387033 w 13126719"/>
              <a:gd name="connsiteY421" fmla="*/ 513769 h 6858000"/>
              <a:gd name="connsiteX422" fmla="*/ 12407601 w 13126719"/>
              <a:gd name="connsiteY422" fmla="*/ 496606 h 6858000"/>
              <a:gd name="connsiteX423" fmla="*/ 12536297 w 13126719"/>
              <a:gd name="connsiteY423" fmla="*/ 482693 h 6858000"/>
              <a:gd name="connsiteX424" fmla="*/ 12536297 w 13126719"/>
              <a:gd name="connsiteY424" fmla="*/ 561866 h 6858000"/>
              <a:gd name="connsiteX425" fmla="*/ 12553936 w 13126719"/>
              <a:gd name="connsiteY425" fmla="*/ 561866 h 6858000"/>
              <a:gd name="connsiteX426" fmla="*/ 12553936 w 13126719"/>
              <a:gd name="connsiteY426" fmla="*/ 482693 h 6858000"/>
              <a:gd name="connsiteX427" fmla="*/ 12236221 w 13126719"/>
              <a:gd name="connsiteY427" fmla="*/ 481299 h 6858000"/>
              <a:gd name="connsiteX428" fmla="*/ 12214565 w 13126719"/>
              <a:gd name="connsiteY428" fmla="*/ 497080 h 6858000"/>
              <a:gd name="connsiteX429" fmla="*/ 12214565 w 13126719"/>
              <a:gd name="connsiteY429" fmla="*/ 482693 h 6858000"/>
              <a:gd name="connsiteX430" fmla="*/ 12196925 w 13126719"/>
              <a:gd name="connsiteY430" fmla="*/ 482693 h 6858000"/>
              <a:gd name="connsiteX431" fmla="*/ 12196925 w 13126719"/>
              <a:gd name="connsiteY431" fmla="*/ 561866 h 6858000"/>
              <a:gd name="connsiteX432" fmla="*/ 12214565 w 13126719"/>
              <a:gd name="connsiteY432" fmla="*/ 561866 h 6858000"/>
              <a:gd name="connsiteX433" fmla="*/ 12214565 w 13126719"/>
              <a:gd name="connsiteY433" fmla="*/ 518718 h 6858000"/>
              <a:gd name="connsiteX434" fmla="*/ 12234059 w 13126719"/>
              <a:gd name="connsiteY434" fmla="*/ 499548 h 6858000"/>
              <a:gd name="connsiteX435" fmla="*/ 12237922 w 13126719"/>
              <a:gd name="connsiteY435" fmla="*/ 499548 h 6858000"/>
              <a:gd name="connsiteX436" fmla="*/ 12237922 w 13126719"/>
              <a:gd name="connsiteY436" fmla="*/ 481299 h 6858000"/>
              <a:gd name="connsiteX437" fmla="*/ 12601879 w 13126719"/>
              <a:gd name="connsiteY437" fmla="*/ 480531 h 6858000"/>
              <a:gd name="connsiteX438" fmla="*/ 12564131 w 13126719"/>
              <a:gd name="connsiteY438" fmla="*/ 522286 h 6858000"/>
              <a:gd name="connsiteX439" fmla="*/ 12601879 w 13126719"/>
              <a:gd name="connsiteY439" fmla="*/ 564040 h 6858000"/>
              <a:gd name="connsiteX440" fmla="*/ 12628485 w 13126719"/>
              <a:gd name="connsiteY440" fmla="*/ 548732 h 6858000"/>
              <a:gd name="connsiteX441" fmla="*/ 12628485 w 13126719"/>
              <a:gd name="connsiteY441" fmla="*/ 561879 h 6858000"/>
              <a:gd name="connsiteX442" fmla="*/ 12646112 w 13126719"/>
              <a:gd name="connsiteY442" fmla="*/ 561879 h 6858000"/>
              <a:gd name="connsiteX443" fmla="*/ 12646112 w 13126719"/>
              <a:gd name="connsiteY443" fmla="*/ 482705 h 6858000"/>
              <a:gd name="connsiteX444" fmla="*/ 12628485 w 13126719"/>
              <a:gd name="connsiteY444" fmla="*/ 482705 h 6858000"/>
              <a:gd name="connsiteX445" fmla="*/ 12628485 w 13126719"/>
              <a:gd name="connsiteY445" fmla="*/ 495839 h 6858000"/>
              <a:gd name="connsiteX446" fmla="*/ 12601879 w 13126719"/>
              <a:gd name="connsiteY446" fmla="*/ 480531 h 6858000"/>
              <a:gd name="connsiteX447" fmla="*/ 12139069 w 13126719"/>
              <a:gd name="connsiteY447" fmla="*/ 480531 h 6858000"/>
              <a:gd name="connsiteX448" fmla="*/ 12101321 w 13126719"/>
              <a:gd name="connsiteY448" fmla="*/ 522286 h 6858000"/>
              <a:gd name="connsiteX449" fmla="*/ 12139069 w 13126719"/>
              <a:gd name="connsiteY449" fmla="*/ 564040 h 6858000"/>
              <a:gd name="connsiteX450" fmla="*/ 12165675 w 13126719"/>
              <a:gd name="connsiteY450" fmla="*/ 548732 h 6858000"/>
              <a:gd name="connsiteX451" fmla="*/ 12165675 w 13126719"/>
              <a:gd name="connsiteY451" fmla="*/ 561879 h 6858000"/>
              <a:gd name="connsiteX452" fmla="*/ 12183302 w 13126719"/>
              <a:gd name="connsiteY452" fmla="*/ 561879 h 6858000"/>
              <a:gd name="connsiteX453" fmla="*/ 12183302 w 13126719"/>
              <a:gd name="connsiteY453" fmla="*/ 482705 h 6858000"/>
              <a:gd name="connsiteX454" fmla="*/ 12165675 w 13126719"/>
              <a:gd name="connsiteY454" fmla="*/ 482705 h 6858000"/>
              <a:gd name="connsiteX455" fmla="*/ 12165675 w 13126719"/>
              <a:gd name="connsiteY455" fmla="*/ 495839 h 6858000"/>
              <a:gd name="connsiteX456" fmla="*/ 12139069 w 13126719"/>
              <a:gd name="connsiteY456" fmla="*/ 480531 h 6858000"/>
              <a:gd name="connsiteX457" fmla="*/ 12497475 w 13126719"/>
              <a:gd name="connsiteY457" fmla="*/ 480518 h 6858000"/>
              <a:gd name="connsiteX458" fmla="*/ 12473810 w 13126719"/>
              <a:gd name="connsiteY458" fmla="*/ 493205 h 6858000"/>
              <a:gd name="connsiteX459" fmla="*/ 12473810 w 13126719"/>
              <a:gd name="connsiteY459" fmla="*/ 482693 h 6858000"/>
              <a:gd name="connsiteX460" fmla="*/ 12456184 w 13126719"/>
              <a:gd name="connsiteY460" fmla="*/ 482693 h 6858000"/>
              <a:gd name="connsiteX461" fmla="*/ 12456184 w 13126719"/>
              <a:gd name="connsiteY461" fmla="*/ 561866 h 6858000"/>
              <a:gd name="connsiteX462" fmla="*/ 12473798 w 13126719"/>
              <a:gd name="connsiteY462" fmla="*/ 561866 h 6858000"/>
              <a:gd name="connsiteX463" fmla="*/ 12473798 w 13126719"/>
              <a:gd name="connsiteY463" fmla="*/ 514856 h 6858000"/>
              <a:gd name="connsiteX464" fmla="*/ 12490196 w 13126719"/>
              <a:gd name="connsiteY464" fmla="*/ 495993 h 6858000"/>
              <a:gd name="connsiteX465" fmla="*/ 12505661 w 13126719"/>
              <a:gd name="connsiteY465" fmla="*/ 513462 h 6858000"/>
              <a:gd name="connsiteX466" fmla="*/ 12505661 w 13126719"/>
              <a:gd name="connsiteY466" fmla="*/ 561866 h 6858000"/>
              <a:gd name="connsiteX467" fmla="*/ 12523301 w 13126719"/>
              <a:gd name="connsiteY467" fmla="*/ 561866 h 6858000"/>
              <a:gd name="connsiteX468" fmla="*/ 12523301 w 13126719"/>
              <a:gd name="connsiteY468" fmla="*/ 510367 h 6858000"/>
              <a:gd name="connsiteX469" fmla="*/ 12497475 w 13126719"/>
              <a:gd name="connsiteY469" fmla="*/ 480518 h 6858000"/>
              <a:gd name="connsiteX470" fmla="*/ 12407614 w 13126719"/>
              <a:gd name="connsiteY470" fmla="*/ 480518 h 6858000"/>
              <a:gd name="connsiteX471" fmla="*/ 12368472 w 13126719"/>
              <a:gd name="connsiteY471" fmla="*/ 522273 h 6858000"/>
              <a:gd name="connsiteX472" fmla="*/ 12408996 w 13126719"/>
              <a:gd name="connsiteY472" fmla="*/ 564027 h 6858000"/>
              <a:gd name="connsiteX473" fmla="*/ 12443495 w 13126719"/>
              <a:gd name="connsiteY473" fmla="*/ 546239 h 6858000"/>
              <a:gd name="connsiteX474" fmla="*/ 12431432 w 13126719"/>
              <a:gd name="connsiteY474" fmla="*/ 536033 h 6858000"/>
              <a:gd name="connsiteX475" fmla="*/ 12409009 w 13126719"/>
              <a:gd name="connsiteY475" fmla="*/ 547939 h 6858000"/>
              <a:gd name="connsiteX476" fmla="*/ 12386585 w 13126719"/>
              <a:gd name="connsiteY476" fmla="*/ 527989 h 6858000"/>
              <a:gd name="connsiteX477" fmla="*/ 12445822 w 13126719"/>
              <a:gd name="connsiteY477" fmla="*/ 527989 h 6858000"/>
              <a:gd name="connsiteX478" fmla="*/ 12446283 w 13126719"/>
              <a:gd name="connsiteY478" fmla="*/ 521493 h 6858000"/>
              <a:gd name="connsiteX479" fmla="*/ 12407614 w 13126719"/>
              <a:gd name="connsiteY479" fmla="*/ 480518 h 6858000"/>
              <a:gd name="connsiteX480" fmla="*/ 12287272 w 13126719"/>
              <a:gd name="connsiteY480" fmla="*/ 480518 h 6858000"/>
              <a:gd name="connsiteX481" fmla="*/ 12264848 w 13126719"/>
              <a:gd name="connsiteY481" fmla="*/ 493205 h 6858000"/>
              <a:gd name="connsiteX482" fmla="*/ 12264848 w 13126719"/>
              <a:gd name="connsiteY482" fmla="*/ 482693 h 6858000"/>
              <a:gd name="connsiteX483" fmla="*/ 12247209 w 13126719"/>
              <a:gd name="connsiteY483" fmla="*/ 482693 h 6858000"/>
              <a:gd name="connsiteX484" fmla="*/ 12247209 w 13126719"/>
              <a:gd name="connsiteY484" fmla="*/ 561866 h 6858000"/>
              <a:gd name="connsiteX485" fmla="*/ 12264835 w 13126719"/>
              <a:gd name="connsiteY485" fmla="*/ 561866 h 6858000"/>
              <a:gd name="connsiteX486" fmla="*/ 12264835 w 13126719"/>
              <a:gd name="connsiteY486" fmla="*/ 514856 h 6858000"/>
              <a:gd name="connsiteX487" fmla="*/ 12279993 w 13126719"/>
              <a:gd name="connsiteY487" fmla="*/ 495993 h 6858000"/>
              <a:gd name="connsiteX488" fmla="*/ 12294230 w 13126719"/>
              <a:gd name="connsiteY488" fmla="*/ 513462 h 6858000"/>
              <a:gd name="connsiteX489" fmla="*/ 12294230 w 13126719"/>
              <a:gd name="connsiteY489" fmla="*/ 561866 h 6858000"/>
              <a:gd name="connsiteX490" fmla="*/ 12311857 w 13126719"/>
              <a:gd name="connsiteY490" fmla="*/ 561866 h 6858000"/>
              <a:gd name="connsiteX491" fmla="*/ 12311857 w 13126719"/>
              <a:gd name="connsiteY491" fmla="*/ 513155 h 6858000"/>
              <a:gd name="connsiteX492" fmla="*/ 12327015 w 13126719"/>
              <a:gd name="connsiteY492" fmla="*/ 495993 h 6858000"/>
              <a:gd name="connsiteX493" fmla="*/ 12341252 w 13126719"/>
              <a:gd name="connsiteY493" fmla="*/ 513462 h 6858000"/>
              <a:gd name="connsiteX494" fmla="*/ 12341252 w 13126719"/>
              <a:gd name="connsiteY494" fmla="*/ 561866 h 6858000"/>
              <a:gd name="connsiteX495" fmla="*/ 12358891 w 13126719"/>
              <a:gd name="connsiteY495" fmla="*/ 561866 h 6858000"/>
              <a:gd name="connsiteX496" fmla="*/ 12358891 w 13126719"/>
              <a:gd name="connsiteY496" fmla="*/ 510367 h 6858000"/>
              <a:gd name="connsiteX497" fmla="*/ 12332745 w 13126719"/>
              <a:gd name="connsiteY497" fmla="*/ 480518 h 6858000"/>
              <a:gd name="connsiteX498" fmla="*/ 12308928 w 13126719"/>
              <a:gd name="connsiteY498" fmla="*/ 494125 h 6858000"/>
              <a:gd name="connsiteX499" fmla="*/ 12287272 w 13126719"/>
              <a:gd name="connsiteY499" fmla="*/ 480518 h 6858000"/>
              <a:gd name="connsiteX500" fmla="*/ 12023830 w 13126719"/>
              <a:gd name="connsiteY500" fmla="*/ 471861 h 6858000"/>
              <a:gd name="connsiteX501" fmla="*/ 12053839 w 13126719"/>
              <a:gd name="connsiteY501" fmla="*/ 471861 h 6858000"/>
              <a:gd name="connsiteX502" fmla="*/ 12068997 w 13126719"/>
              <a:gd name="connsiteY502" fmla="*/ 484381 h 6858000"/>
              <a:gd name="connsiteX503" fmla="*/ 12053839 w 13126719"/>
              <a:gd name="connsiteY503" fmla="*/ 496913 h 6858000"/>
              <a:gd name="connsiteX504" fmla="*/ 12023830 w 13126719"/>
              <a:gd name="connsiteY504" fmla="*/ 496913 h 6858000"/>
              <a:gd name="connsiteX505" fmla="*/ 11759059 w 13126719"/>
              <a:gd name="connsiteY505" fmla="*/ 462794 h 6858000"/>
              <a:gd name="connsiteX506" fmla="*/ 11747367 w 13126719"/>
              <a:gd name="connsiteY506" fmla="*/ 494561 h 6858000"/>
              <a:gd name="connsiteX507" fmla="*/ 11758176 w 13126719"/>
              <a:gd name="connsiteY507" fmla="*/ 566535 h 6858000"/>
              <a:gd name="connsiteX508" fmla="*/ 11759954 w 13126719"/>
              <a:gd name="connsiteY508" fmla="*/ 566535 h 6858000"/>
              <a:gd name="connsiteX509" fmla="*/ 11770763 w 13126719"/>
              <a:gd name="connsiteY509" fmla="*/ 494561 h 6858000"/>
              <a:gd name="connsiteX510" fmla="*/ 11759059 w 13126719"/>
              <a:gd name="connsiteY510" fmla="*/ 462794 h 6858000"/>
              <a:gd name="connsiteX511" fmla="*/ 12003722 w 13126719"/>
              <a:gd name="connsiteY511" fmla="*/ 453624 h 6858000"/>
              <a:gd name="connsiteX512" fmla="*/ 12003722 w 13126719"/>
              <a:gd name="connsiteY512" fmla="*/ 561866 h 6858000"/>
              <a:gd name="connsiteX513" fmla="*/ 12057088 w 13126719"/>
              <a:gd name="connsiteY513" fmla="*/ 561866 h 6858000"/>
              <a:gd name="connsiteX514" fmla="*/ 12092661 w 13126719"/>
              <a:gd name="connsiteY514" fmla="*/ 531404 h 6858000"/>
              <a:gd name="connsiteX515" fmla="*/ 12073794 w 13126719"/>
              <a:gd name="connsiteY515" fmla="*/ 505584 h 6858000"/>
              <a:gd name="connsiteX516" fmla="*/ 12090039 w 13126719"/>
              <a:gd name="connsiteY516" fmla="*/ 481772 h 6858000"/>
              <a:gd name="connsiteX517" fmla="*/ 12056628 w 13126719"/>
              <a:gd name="connsiteY517" fmla="*/ 453624 h 6858000"/>
              <a:gd name="connsiteX518" fmla="*/ 12545110 w 13126719"/>
              <a:gd name="connsiteY518" fmla="*/ 450670 h 6858000"/>
              <a:gd name="connsiteX519" fmla="*/ 12534122 w 13126719"/>
              <a:gd name="connsiteY519" fmla="*/ 461655 h 6858000"/>
              <a:gd name="connsiteX520" fmla="*/ 12545110 w 13126719"/>
              <a:gd name="connsiteY520" fmla="*/ 472641 h 6858000"/>
              <a:gd name="connsiteX521" fmla="*/ 12556098 w 13126719"/>
              <a:gd name="connsiteY521" fmla="*/ 461655 h 6858000"/>
              <a:gd name="connsiteX522" fmla="*/ 12545110 w 13126719"/>
              <a:gd name="connsiteY522" fmla="*/ 450670 h 6858000"/>
              <a:gd name="connsiteX523" fmla="*/ 11897757 w 13126719"/>
              <a:gd name="connsiteY523" fmla="*/ 447346 h 6858000"/>
              <a:gd name="connsiteX524" fmla="*/ 11850582 w 13126719"/>
              <a:gd name="connsiteY524" fmla="*/ 475417 h 6858000"/>
              <a:gd name="connsiteX525" fmla="*/ 11774140 w 13126719"/>
              <a:gd name="connsiteY525" fmla="*/ 569476 h 6858000"/>
              <a:gd name="connsiteX526" fmla="*/ 11775598 w 13126719"/>
              <a:gd name="connsiteY526" fmla="*/ 570934 h 6858000"/>
              <a:gd name="connsiteX527" fmla="*/ 11869680 w 13126719"/>
              <a:gd name="connsiteY527" fmla="*/ 494510 h 6858000"/>
              <a:gd name="connsiteX528" fmla="*/ 11897757 w 13126719"/>
              <a:gd name="connsiteY528" fmla="*/ 447346 h 6858000"/>
              <a:gd name="connsiteX529" fmla="*/ 11618953 w 13126719"/>
              <a:gd name="connsiteY529" fmla="*/ 447282 h 6858000"/>
              <a:gd name="connsiteX530" fmla="*/ 11647030 w 13126719"/>
              <a:gd name="connsiteY530" fmla="*/ 494446 h 6858000"/>
              <a:gd name="connsiteX531" fmla="*/ 11741112 w 13126719"/>
              <a:gd name="connsiteY531" fmla="*/ 570870 h 6858000"/>
              <a:gd name="connsiteX532" fmla="*/ 11741112 w 13126719"/>
              <a:gd name="connsiteY532" fmla="*/ 570883 h 6858000"/>
              <a:gd name="connsiteX533" fmla="*/ 11742570 w 13126719"/>
              <a:gd name="connsiteY533" fmla="*/ 569425 h 6858000"/>
              <a:gd name="connsiteX534" fmla="*/ 11666128 w 13126719"/>
              <a:gd name="connsiteY534" fmla="*/ 475365 h 6858000"/>
              <a:gd name="connsiteX535" fmla="*/ 11618953 w 13126719"/>
              <a:gd name="connsiteY535" fmla="*/ 447282 h 6858000"/>
              <a:gd name="connsiteX536" fmla="*/ 934720 w 13126719"/>
              <a:gd name="connsiteY536" fmla="*/ 0 h 6858000"/>
              <a:gd name="connsiteX537" fmla="*/ 13126719 w 13126719"/>
              <a:gd name="connsiteY537" fmla="*/ 0 h 6858000"/>
              <a:gd name="connsiteX538" fmla="*/ 13126719 w 13126719"/>
              <a:gd name="connsiteY538" fmla="*/ 6858000 h 6858000"/>
              <a:gd name="connsiteX539" fmla="*/ 934720 w 13126719"/>
              <a:gd name="connsiteY539" fmla="*/ 6858000 h 6858000"/>
              <a:gd name="connsiteX540" fmla="*/ 934720 w 13126719"/>
              <a:gd name="connsiteY540" fmla="*/ 1376363 h 6858000"/>
              <a:gd name="connsiteX541" fmla="*/ 0 w 13126719"/>
              <a:gd name="connsiteY541" fmla="*/ 1376363 h 6858000"/>
              <a:gd name="connsiteX542" fmla="*/ 0 w 13126719"/>
              <a:gd name="connsiteY542" fmla="*/ 441325 h 6858000"/>
              <a:gd name="connsiteX543" fmla="*/ 934720 w 13126719"/>
              <a:gd name="connsiteY543" fmla="*/ 441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</a:cxnLst>
            <a:rect l="l" t="t" r="r" b="b"/>
            <a:pathLst>
              <a:path w="13126719" h="6858000">
                <a:moveTo>
                  <a:pt x="1627983" y="6562790"/>
                </a:moveTo>
                <a:cubicBezTo>
                  <a:pt x="1635973" y="6562790"/>
                  <a:pt x="1642510" y="6568497"/>
                  <a:pt x="1643963" y="6577940"/>
                </a:cubicBezTo>
                <a:lnTo>
                  <a:pt x="1611381" y="6577940"/>
                </a:lnTo>
                <a:cubicBezTo>
                  <a:pt x="1612938" y="6568705"/>
                  <a:pt x="1619371" y="6562790"/>
                  <a:pt x="1627983" y="6562790"/>
                </a:cubicBezTo>
                <a:close/>
                <a:moveTo>
                  <a:pt x="1504086" y="6562790"/>
                </a:moveTo>
                <a:cubicBezTo>
                  <a:pt x="1512076" y="6562790"/>
                  <a:pt x="1518613" y="6568497"/>
                  <a:pt x="1520066" y="6577940"/>
                </a:cubicBezTo>
                <a:lnTo>
                  <a:pt x="1487484" y="6577940"/>
                </a:lnTo>
                <a:cubicBezTo>
                  <a:pt x="1489041" y="6568705"/>
                  <a:pt x="1495474" y="6562790"/>
                  <a:pt x="1504086" y="6562790"/>
                </a:cubicBezTo>
                <a:close/>
                <a:moveTo>
                  <a:pt x="1540421" y="6556045"/>
                </a:moveTo>
                <a:lnTo>
                  <a:pt x="1540421" y="6608757"/>
                </a:lnTo>
                <a:lnTo>
                  <a:pt x="1549137" y="6608757"/>
                </a:lnTo>
                <a:lnTo>
                  <a:pt x="1549137" y="6556045"/>
                </a:lnTo>
                <a:close/>
                <a:moveTo>
                  <a:pt x="1627983" y="6554697"/>
                </a:moveTo>
                <a:cubicBezTo>
                  <a:pt x="1613249" y="6554697"/>
                  <a:pt x="1602250" y="6566318"/>
                  <a:pt x="1602250" y="6582401"/>
                </a:cubicBezTo>
                <a:cubicBezTo>
                  <a:pt x="1602250" y="6598381"/>
                  <a:pt x="1613456" y="6610106"/>
                  <a:pt x="1628502" y="6610106"/>
                </a:cubicBezTo>
                <a:cubicBezTo>
                  <a:pt x="1638256" y="6610106"/>
                  <a:pt x="1646765" y="6605437"/>
                  <a:pt x="1651123" y="6598485"/>
                </a:cubicBezTo>
                <a:lnTo>
                  <a:pt x="1645001" y="6593297"/>
                </a:lnTo>
                <a:cubicBezTo>
                  <a:pt x="1641680" y="6598692"/>
                  <a:pt x="1635766" y="6602013"/>
                  <a:pt x="1628502" y="6602013"/>
                </a:cubicBezTo>
                <a:cubicBezTo>
                  <a:pt x="1619267" y="6602013"/>
                  <a:pt x="1612419" y="6595268"/>
                  <a:pt x="1611277" y="6585203"/>
                </a:cubicBezTo>
                <a:lnTo>
                  <a:pt x="1652887" y="6585203"/>
                </a:lnTo>
                <a:cubicBezTo>
                  <a:pt x="1652991" y="6584165"/>
                  <a:pt x="1653094" y="6583024"/>
                  <a:pt x="1653094" y="6582090"/>
                </a:cubicBezTo>
                <a:cubicBezTo>
                  <a:pt x="1653094" y="6566629"/>
                  <a:pt x="1642510" y="6554697"/>
                  <a:pt x="1627983" y="6554697"/>
                </a:cubicBezTo>
                <a:close/>
                <a:moveTo>
                  <a:pt x="1504086" y="6554697"/>
                </a:moveTo>
                <a:cubicBezTo>
                  <a:pt x="1489352" y="6554697"/>
                  <a:pt x="1478353" y="6566318"/>
                  <a:pt x="1478353" y="6582401"/>
                </a:cubicBezTo>
                <a:cubicBezTo>
                  <a:pt x="1478353" y="6598381"/>
                  <a:pt x="1489559" y="6610106"/>
                  <a:pt x="1504605" y="6610106"/>
                </a:cubicBezTo>
                <a:cubicBezTo>
                  <a:pt x="1514359" y="6610106"/>
                  <a:pt x="1522868" y="6605437"/>
                  <a:pt x="1527226" y="6598485"/>
                </a:cubicBezTo>
                <a:lnTo>
                  <a:pt x="1521104" y="6593297"/>
                </a:lnTo>
                <a:cubicBezTo>
                  <a:pt x="1517783" y="6598692"/>
                  <a:pt x="1511869" y="6602013"/>
                  <a:pt x="1504605" y="6602013"/>
                </a:cubicBezTo>
                <a:cubicBezTo>
                  <a:pt x="1495370" y="6602013"/>
                  <a:pt x="1488522" y="6595268"/>
                  <a:pt x="1487380" y="6585203"/>
                </a:cubicBezTo>
                <a:lnTo>
                  <a:pt x="1528990" y="6585203"/>
                </a:lnTo>
                <a:cubicBezTo>
                  <a:pt x="1529094" y="6584165"/>
                  <a:pt x="1529197" y="6583024"/>
                  <a:pt x="1529197" y="6582090"/>
                </a:cubicBezTo>
                <a:cubicBezTo>
                  <a:pt x="1529197" y="6566629"/>
                  <a:pt x="1518613" y="6554697"/>
                  <a:pt x="1504086" y="6554697"/>
                </a:cubicBezTo>
                <a:close/>
                <a:moveTo>
                  <a:pt x="1578378" y="6541207"/>
                </a:moveTo>
                <a:lnTo>
                  <a:pt x="1569662" y="6544216"/>
                </a:lnTo>
                <a:lnTo>
                  <a:pt x="1569662" y="6556045"/>
                </a:lnTo>
                <a:lnTo>
                  <a:pt x="1559908" y="6556045"/>
                </a:lnTo>
                <a:lnTo>
                  <a:pt x="1559908" y="6563620"/>
                </a:lnTo>
                <a:lnTo>
                  <a:pt x="1569662" y="6563620"/>
                </a:lnTo>
                <a:lnTo>
                  <a:pt x="1569662" y="6593608"/>
                </a:lnTo>
                <a:cubicBezTo>
                  <a:pt x="1569662" y="6603881"/>
                  <a:pt x="1575265" y="6609899"/>
                  <a:pt x="1585019" y="6609899"/>
                </a:cubicBezTo>
                <a:cubicBezTo>
                  <a:pt x="1587821" y="6609899"/>
                  <a:pt x="1590311" y="6609484"/>
                  <a:pt x="1592075" y="6608757"/>
                </a:cubicBezTo>
                <a:lnTo>
                  <a:pt x="1592075" y="6600975"/>
                </a:lnTo>
                <a:cubicBezTo>
                  <a:pt x="1590519" y="6601598"/>
                  <a:pt x="1588755" y="6601909"/>
                  <a:pt x="1587094" y="6601909"/>
                </a:cubicBezTo>
                <a:cubicBezTo>
                  <a:pt x="1581283" y="6601909"/>
                  <a:pt x="1578378" y="6598692"/>
                  <a:pt x="1578378" y="6592778"/>
                </a:cubicBezTo>
                <a:lnTo>
                  <a:pt x="1578378" y="6563620"/>
                </a:lnTo>
                <a:lnTo>
                  <a:pt x="1592075" y="6563620"/>
                </a:lnTo>
                <a:lnTo>
                  <a:pt x="1592075" y="6556045"/>
                </a:lnTo>
                <a:lnTo>
                  <a:pt x="1578378" y="6556045"/>
                </a:lnTo>
                <a:close/>
                <a:moveTo>
                  <a:pt x="1444309" y="6534878"/>
                </a:moveTo>
                <a:cubicBezTo>
                  <a:pt x="1428641" y="6534878"/>
                  <a:pt x="1419094" y="6542867"/>
                  <a:pt x="1419094" y="6554800"/>
                </a:cubicBezTo>
                <a:cubicBezTo>
                  <a:pt x="1419094" y="6565799"/>
                  <a:pt x="1425009" y="6571921"/>
                  <a:pt x="1437772" y="6574723"/>
                </a:cubicBezTo>
                <a:lnTo>
                  <a:pt x="1446384" y="6576591"/>
                </a:lnTo>
                <a:cubicBezTo>
                  <a:pt x="1454997" y="6578562"/>
                  <a:pt x="1459666" y="6582401"/>
                  <a:pt x="1459666" y="6589354"/>
                </a:cubicBezTo>
                <a:cubicBezTo>
                  <a:pt x="1459666" y="6597032"/>
                  <a:pt x="1453544" y="6601701"/>
                  <a:pt x="1442441" y="6601701"/>
                </a:cubicBezTo>
                <a:cubicBezTo>
                  <a:pt x="1434763" y="6601701"/>
                  <a:pt x="1426980" y="6599107"/>
                  <a:pt x="1420339" y="6593815"/>
                </a:cubicBezTo>
                <a:lnTo>
                  <a:pt x="1420339" y="6603569"/>
                </a:lnTo>
                <a:cubicBezTo>
                  <a:pt x="1426462" y="6607720"/>
                  <a:pt x="1434555" y="6610003"/>
                  <a:pt x="1442441" y="6610003"/>
                </a:cubicBezTo>
                <a:cubicBezTo>
                  <a:pt x="1458835" y="6610003"/>
                  <a:pt x="1469005" y="6602117"/>
                  <a:pt x="1469005" y="6589042"/>
                </a:cubicBezTo>
                <a:cubicBezTo>
                  <a:pt x="1469005" y="6577732"/>
                  <a:pt x="1462675" y="6570780"/>
                  <a:pt x="1449186" y="6567771"/>
                </a:cubicBezTo>
                <a:lnTo>
                  <a:pt x="1440573" y="6565799"/>
                </a:lnTo>
                <a:cubicBezTo>
                  <a:pt x="1432065" y="6563828"/>
                  <a:pt x="1428537" y="6560196"/>
                  <a:pt x="1428537" y="6554178"/>
                </a:cubicBezTo>
                <a:cubicBezTo>
                  <a:pt x="1428537" y="6547433"/>
                  <a:pt x="1434451" y="6543179"/>
                  <a:pt x="1444309" y="6543179"/>
                </a:cubicBezTo>
                <a:cubicBezTo>
                  <a:pt x="1451884" y="6543179"/>
                  <a:pt x="1459458" y="6545669"/>
                  <a:pt x="1465684" y="6551065"/>
                </a:cubicBezTo>
                <a:lnTo>
                  <a:pt x="1465788" y="6541311"/>
                </a:lnTo>
                <a:cubicBezTo>
                  <a:pt x="1459355" y="6536849"/>
                  <a:pt x="1451156" y="6534878"/>
                  <a:pt x="1444309" y="6534878"/>
                </a:cubicBezTo>
                <a:close/>
                <a:moveTo>
                  <a:pt x="1544779" y="6534151"/>
                </a:moveTo>
                <a:cubicBezTo>
                  <a:pt x="1541355" y="6534151"/>
                  <a:pt x="1538760" y="6536849"/>
                  <a:pt x="1538760" y="6540170"/>
                </a:cubicBezTo>
                <a:cubicBezTo>
                  <a:pt x="1538760" y="6543594"/>
                  <a:pt x="1541355" y="6546188"/>
                  <a:pt x="1544779" y="6546188"/>
                </a:cubicBezTo>
                <a:cubicBezTo>
                  <a:pt x="1548203" y="6546188"/>
                  <a:pt x="1550797" y="6543594"/>
                  <a:pt x="1550797" y="6540170"/>
                </a:cubicBezTo>
                <a:cubicBezTo>
                  <a:pt x="1550797" y="6536849"/>
                  <a:pt x="1548203" y="6534151"/>
                  <a:pt x="1544779" y="6534151"/>
                </a:cubicBezTo>
                <a:close/>
                <a:moveTo>
                  <a:pt x="1435624" y="6461548"/>
                </a:moveTo>
                <a:lnTo>
                  <a:pt x="1454178" y="6461548"/>
                </a:lnTo>
                <a:cubicBezTo>
                  <a:pt x="1460128" y="6461548"/>
                  <a:pt x="1463556" y="6464573"/>
                  <a:pt x="1463556" y="6469515"/>
                </a:cubicBezTo>
                <a:cubicBezTo>
                  <a:pt x="1463556" y="6474657"/>
                  <a:pt x="1460128" y="6477582"/>
                  <a:pt x="1454178" y="6477582"/>
                </a:cubicBezTo>
                <a:lnTo>
                  <a:pt x="1435624" y="6477582"/>
                </a:lnTo>
                <a:close/>
                <a:moveTo>
                  <a:pt x="1997565" y="6451061"/>
                </a:moveTo>
                <a:cubicBezTo>
                  <a:pt x="2005229" y="6451061"/>
                  <a:pt x="2010674" y="6457010"/>
                  <a:pt x="2010674" y="6464876"/>
                </a:cubicBezTo>
                <a:cubicBezTo>
                  <a:pt x="2010674" y="6472741"/>
                  <a:pt x="2005229" y="6478691"/>
                  <a:pt x="1997565" y="6478691"/>
                </a:cubicBezTo>
                <a:cubicBezTo>
                  <a:pt x="1990002" y="6478691"/>
                  <a:pt x="1984556" y="6472741"/>
                  <a:pt x="1984556" y="6464876"/>
                </a:cubicBezTo>
                <a:cubicBezTo>
                  <a:pt x="1984556" y="6457010"/>
                  <a:pt x="1990002" y="6451061"/>
                  <a:pt x="1997565" y="6451061"/>
                </a:cubicBezTo>
                <a:close/>
                <a:moveTo>
                  <a:pt x="2160216" y="6450960"/>
                </a:moveTo>
                <a:cubicBezTo>
                  <a:pt x="2167779" y="6450960"/>
                  <a:pt x="2173325" y="6457010"/>
                  <a:pt x="2173325" y="6464876"/>
                </a:cubicBezTo>
                <a:cubicBezTo>
                  <a:pt x="2173325" y="6472741"/>
                  <a:pt x="2167779" y="6478792"/>
                  <a:pt x="2160216" y="6478792"/>
                </a:cubicBezTo>
                <a:cubicBezTo>
                  <a:pt x="2152653" y="6478792"/>
                  <a:pt x="2147107" y="6472741"/>
                  <a:pt x="2147107" y="6464876"/>
                </a:cubicBezTo>
                <a:cubicBezTo>
                  <a:pt x="2147107" y="6457010"/>
                  <a:pt x="2152653" y="6450960"/>
                  <a:pt x="2160216" y="6450960"/>
                </a:cubicBezTo>
                <a:close/>
                <a:moveTo>
                  <a:pt x="1854682" y="6450960"/>
                </a:moveTo>
                <a:cubicBezTo>
                  <a:pt x="1862245" y="6450960"/>
                  <a:pt x="1867791" y="6457010"/>
                  <a:pt x="1867791" y="6464876"/>
                </a:cubicBezTo>
                <a:cubicBezTo>
                  <a:pt x="1867791" y="6472741"/>
                  <a:pt x="1862245" y="6478792"/>
                  <a:pt x="1854682" y="6478792"/>
                </a:cubicBezTo>
                <a:cubicBezTo>
                  <a:pt x="1847119" y="6478792"/>
                  <a:pt x="1841573" y="6472741"/>
                  <a:pt x="1841573" y="6464876"/>
                </a:cubicBezTo>
                <a:cubicBezTo>
                  <a:pt x="1841573" y="6457010"/>
                  <a:pt x="1847119" y="6450960"/>
                  <a:pt x="1854682" y="6450960"/>
                </a:cubicBezTo>
                <a:close/>
                <a:moveTo>
                  <a:pt x="1516036" y="6450960"/>
                </a:moveTo>
                <a:cubicBezTo>
                  <a:pt x="1523599" y="6450960"/>
                  <a:pt x="1529145" y="6457010"/>
                  <a:pt x="1529145" y="6464876"/>
                </a:cubicBezTo>
                <a:cubicBezTo>
                  <a:pt x="1529145" y="6472741"/>
                  <a:pt x="1523599" y="6478792"/>
                  <a:pt x="1516036" y="6478792"/>
                </a:cubicBezTo>
                <a:cubicBezTo>
                  <a:pt x="1508473" y="6478792"/>
                  <a:pt x="1502927" y="6472741"/>
                  <a:pt x="1502927" y="6464876"/>
                </a:cubicBezTo>
                <a:cubicBezTo>
                  <a:pt x="1502927" y="6457010"/>
                  <a:pt x="1508473" y="6450960"/>
                  <a:pt x="1516036" y="6450960"/>
                </a:cubicBezTo>
                <a:close/>
                <a:moveTo>
                  <a:pt x="2223220" y="6450153"/>
                </a:moveTo>
                <a:cubicBezTo>
                  <a:pt x="2228767" y="6450153"/>
                  <a:pt x="2233103" y="6452977"/>
                  <a:pt x="2234616" y="6458926"/>
                </a:cubicBezTo>
                <a:lnTo>
                  <a:pt x="2212027" y="6458926"/>
                </a:lnTo>
                <a:cubicBezTo>
                  <a:pt x="2213539" y="6453380"/>
                  <a:pt x="2217573" y="6450153"/>
                  <a:pt x="2223220" y="6450153"/>
                </a:cubicBezTo>
                <a:close/>
                <a:moveTo>
                  <a:pt x="1708479" y="6450153"/>
                </a:moveTo>
                <a:cubicBezTo>
                  <a:pt x="1714025" y="6450153"/>
                  <a:pt x="1718361" y="6452977"/>
                  <a:pt x="1719874" y="6458926"/>
                </a:cubicBezTo>
                <a:lnTo>
                  <a:pt x="1697285" y="6458926"/>
                </a:lnTo>
                <a:cubicBezTo>
                  <a:pt x="1698798" y="6453380"/>
                  <a:pt x="1702832" y="6450153"/>
                  <a:pt x="1708479" y="6450153"/>
                </a:cubicBezTo>
                <a:close/>
                <a:moveTo>
                  <a:pt x="1802783" y="6438859"/>
                </a:moveTo>
                <a:lnTo>
                  <a:pt x="1802783" y="6490893"/>
                </a:lnTo>
                <a:lnTo>
                  <a:pt x="1816800" y="6490893"/>
                </a:lnTo>
                <a:lnTo>
                  <a:pt x="1816800" y="6438859"/>
                </a:lnTo>
                <a:close/>
                <a:moveTo>
                  <a:pt x="2286364" y="6437851"/>
                </a:moveTo>
                <a:cubicBezTo>
                  <a:pt x="2277792" y="6437851"/>
                  <a:pt x="2273053" y="6442288"/>
                  <a:pt x="2271338" y="6448136"/>
                </a:cubicBezTo>
                <a:lnTo>
                  <a:pt x="2271338" y="6438859"/>
                </a:lnTo>
                <a:lnTo>
                  <a:pt x="2257321" y="6438859"/>
                </a:lnTo>
                <a:lnTo>
                  <a:pt x="2257321" y="6490893"/>
                </a:lnTo>
                <a:lnTo>
                  <a:pt x="2271338" y="6490893"/>
                </a:lnTo>
                <a:lnTo>
                  <a:pt x="2271338" y="6462557"/>
                </a:lnTo>
                <a:cubicBezTo>
                  <a:pt x="2271338" y="6455599"/>
                  <a:pt x="2274263" y="6452674"/>
                  <a:pt x="2284750" y="6452674"/>
                </a:cubicBezTo>
                <a:lnTo>
                  <a:pt x="2287271" y="6452674"/>
                </a:lnTo>
                <a:lnTo>
                  <a:pt x="2287271" y="6437851"/>
                </a:lnTo>
                <a:close/>
                <a:moveTo>
                  <a:pt x="1584990" y="6437851"/>
                </a:moveTo>
                <a:cubicBezTo>
                  <a:pt x="1576419" y="6437851"/>
                  <a:pt x="1571679" y="6442288"/>
                  <a:pt x="1569965" y="6448136"/>
                </a:cubicBezTo>
                <a:lnTo>
                  <a:pt x="1569965" y="6438859"/>
                </a:lnTo>
                <a:lnTo>
                  <a:pt x="1555948" y="6438859"/>
                </a:lnTo>
                <a:lnTo>
                  <a:pt x="1555948" y="6490893"/>
                </a:lnTo>
                <a:lnTo>
                  <a:pt x="1569965" y="6490893"/>
                </a:lnTo>
                <a:lnTo>
                  <a:pt x="1569965" y="6462557"/>
                </a:lnTo>
                <a:cubicBezTo>
                  <a:pt x="1569965" y="6455599"/>
                  <a:pt x="1572889" y="6452674"/>
                  <a:pt x="1583377" y="6452674"/>
                </a:cubicBezTo>
                <a:lnTo>
                  <a:pt x="1585898" y="6452674"/>
                </a:lnTo>
                <a:lnTo>
                  <a:pt x="1585898" y="6437851"/>
                </a:lnTo>
                <a:close/>
                <a:moveTo>
                  <a:pt x="2223220" y="6437447"/>
                </a:moveTo>
                <a:cubicBezTo>
                  <a:pt x="2208195" y="6437447"/>
                  <a:pt x="2197304" y="6449044"/>
                  <a:pt x="2197304" y="6464876"/>
                </a:cubicBezTo>
                <a:cubicBezTo>
                  <a:pt x="2197304" y="6480708"/>
                  <a:pt x="2208699" y="6492405"/>
                  <a:pt x="2224430" y="6492405"/>
                </a:cubicBezTo>
                <a:cubicBezTo>
                  <a:pt x="2233809" y="6492405"/>
                  <a:pt x="2243187" y="6487565"/>
                  <a:pt x="2247422" y="6480607"/>
                </a:cubicBezTo>
                <a:lnTo>
                  <a:pt x="2237943" y="6472540"/>
                </a:lnTo>
                <a:cubicBezTo>
                  <a:pt x="2235321" y="6476977"/>
                  <a:pt x="2230077" y="6479699"/>
                  <a:pt x="2224430" y="6479699"/>
                </a:cubicBezTo>
                <a:cubicBezTo>
                  <a:pt x="2217472" y="6479699"/>
                  <a:pt x="2213136" y="6474960"/>
                  <a:pt x="2211825" y="6468909"/>
                </a:cubicBezTo>
                <a:lnTo>
                  <a:pt x="2248834" y="6468909"/>
                </a:lnTo>
                <a:cubicBezTo>
                  <a:pt x="2249036" y="6467498"/>
                  <a:pt x="2249237" y="6465783"/>
                  <a:pt x="2249237" y="6464271"/>
                </a:cubicBezTo>
                <a:cubicBezTo>
                  <a:pt x="2249237" y="6449548"/>
                  <a:pt x="2239254" y="6437447"/>
                  <a:pt x="2223220" y="6437447"/>
                </a:cubicBezTo>
                <a:close/>
                <a:moveTo>
                  <a:pt x="2157090" y="6437447"/>
                </a:moveTo>
                <a:cubicBezTo>
                  <a:pt x="2143879" y="6437447"/>
                  <a:pt x="2132585" y="6448943"/>
                  <a:pt x="2132585" y="6464876"/>
                </a:cubicBezTo>
                <a:cubicBezTo>
                  <a:pt x="2132585" y="6480909"/>
                  <a:pt x="2143879" y="6492405"/>
                  <a:pt x="2157090" y="6492405"/>
                </a:cubicBezTo>
                <a:cubicBezTo>
                  <a:pt x="2164754" y="6492405"/>
                  <a:pt x="2170098" y="6489178"/>
                  <a:pt x="2173325" y="6483430"/>
                </a:cubicBezTo>
                <a:lnTo>
                  <a:pt x="2173325" y="6490893"/>
                </a:lnTo>
                <a:lnTo>
                  <a:pt x="2187342" y="6490893"/>
                </a:lnTo>
                <a:lnTo>
                  <a:pt x="2187342" y="6438859"/>
                </a:lnTo>
                <a:lnTo>
                  <a:pt x="2173325" y="6438859"/>
                </a:lnTo>
                <a:lnTo>
                  <a:pt x="2173325" y="6446422"/>
                </a:lnTo>
                <a:cubicBezTo>
                  <a:pt x="2170098" y="6440674"/>
                  <a:pt x="2164754" y="6437447"/>
                  <a:pt x="2157090" y="6437447"/>
                </a:cubicBezTo>
                <a:close/>
                <a:moveTo>
                  <a:pt x="1997565" y="6437447"/>
                </a:moveTo>
                <a:cubicBezTo>
                  <a:pt x="1981934" y="6437447"/>
                  <a:pt x="1970035" y="6448943"/>
                  <a:pt x="1970035" y="6464876"/>
                </a:cubicBezTo>
                <a:cubicBezTo>
                  <a:pt x="1970035" y="6480809"/>
                  <a:pt x="1981934" y="6492304"/>
                  <a:pt x="1997565" y="6492304"/>
                </a:cubicBezTo>
                <a:cubicBezTo>
                  <a:pt x="2013296" y="6492304"/>
                  <a:pt x="2025195" y="6480809"/>
                  <a:pt x="2025195" y="6464876"/>
                </a:cubicBezTo>
                <a:cubicBezTo>
                  <a:pt x="2025195" y="6448943"/>
                  <a:pt x="2013296" y="6437447"/>
                  <a:pt x="1997565" y="6437447"/>
                </a:cubicBezTo>
                <a:close/>
                <a:moveTo>
                  <a:pt x="1851556" y="6437447"/>
                </a:moveTo>
                <a:cubicBezTo>
                  <a:pt x="1838346" y="6437447"/>
                  <a:pt x="1827052" y="6448943"/>
                  <a:pt x="1827052" y="6464876"/>
                </a:cubicBezTo>
                <a:cubicBezTo>
                  <a:pt x="1827052" y="6480909"/>
                  <a:pt x="1838346" y="6492405"/>
                  <a:pt x="1851556" y="6492405"/>
                </a:cubicBezTo>
                <a:cubicBezTo>
                  <a:pt x="1859220" y="6492405"/>
                  <a:pt x="1864564" y="6489178"/>
                  <a:pt x="1867791" y="6483430"/>
                </a:cubicBezTo>
                <a:lnTo>
                  <a:pt x="1867791" y="6490893"/>
                </a:lnTo>
                <a:lnTo>
                  <a:pt x="1881808" y="6490893"/>
                </a:lnTo>
                <a:lnTo>
                  <a:pt x="1881808" y="6438859"/>
                </a:lnTo>
                <a:lnTo>
                  <a:pt x="1867791" y="6438859"/>
                </a:lnTo>
                <a:lnTo>
                  <a:pt x="1867791" y="6446422"/>
                </a:lnTo>
                <a:cubicBezTo>
                  <a:pt x="1864564" y="6440674"/>
                  <a:pt x="1859220" y="6437447"/>
                  <a:pt x="1851556" y="6437447"/>
                </a:cubicBezTo>
                <a:close/>
                <a:moveTo>
                  <a:pt x="1773731" y="6437447"/>
                </a:moveTo>
                <a:cubicBezTo>
                  <a:pt x="1765564" y="6437447"/>
                  <a:pt x="1760421" y="6441178"/>
                  <a:pt x="1758102" y="6444809"/>
                </a:cubicBezTo>
                <a:lnTo>
                  <a:pt x="1758102" y="6438859"/>
                </a:lnTo>
                <a:lnTo>
                  <a:pt x="1744085" y="6438859"/>
                </a:lnTo>
                <a:lnTo>
                  <a:pt x="1744085" y="6490893"/>
                </a:lnTo>
                <a:lnTo>
                  <a:pt x="1758102" y="6490893"/>
                </a:lnTo>
                <a:lnTo>
                  <a:pt x="1758102" y="6459733"/>
                </a:lnTo>
                <a:cubicBezTo>
                  <a:pt x="1758102" y="6453077"/>
                  <a:pt x="1762034" y="6449750"/>
                  <a:pt x="1767682" y="6449750"/>
                </a:cubicBezTo>
                <a:cubicBezTo>
                  <a:pt x="1773530" y="6449750"/>
                  <a:pt x="1776656" y="6453582"/>
                  <a:pt x="1776656" y="6459229"/>
                </a:cubicBezTo>
                <a:lnTo>
                  <a:pt x="1776656" y="6490893"/>
                </a:lnTo>
                <a:lnTo>
                  <a:pt x="1790673" y="6490893"/>
                </a:lnTo>
                <a:lnTo>
                  <a:pt x="1790673" y="6456708"/>
                </a:lnTo>
                <a:cubicBezTo>
                  <a:pt x="1790673" y="6443195"/>
                  <a:pt x="1783110" y="6437447"/>
                  <a:pt x="1773731" y="6437447"/>
                </a:cubicBezTo>
                <a:close/>
                <a:moveTo>
                  <a:pt x="1708479" y="6437447"/>
                </a:moveTo>
                <a:cubicBezTo>
                  <a:pt x="1693453" y="6437447"/>
                  <a:pt x="1682563" y="6449044"/>
                  <a:pt x="1682563" y="6464876"/>
                </a:cubicBezTo>
                <a:cubicBezTo>
                  <a:pt x="1682563" y="6480708"/>
                  <a:pt x="1693958" y="6492405"/>
                  <a:pt x="1709689" y="6492405"/>
                </a:cubicBezTo>
                <a:cubicBezTo>
                  <a:pt x="1719067" y="6492405"/>
                  <a:pt x="1728445" y="6487565"/>
                  <a:pt x="1732681" y="6480607"/>
                </a:cubicBezTo>
                <a:lnTo>
                  <a:pt x="1723200" y="6472540"/>
                </a:lnTo>
                <a:cubicBezTo>
                  <a:pt x="1720580" y="6476977"/>
                  <a:pt x="1715336" y="6479699"/>
                  <a:pt x="1709689" y="6479699"/>
                </a:cubicBezTo>
                <a:cubicBezTo>
                  <a:pt x="1702731" y="6479699"/>
                  <a:pt x="1698395" y="6474960"/>
                  <a:pt x="1697084" y="6468909"/>
                </a:cubicBezTo>
                <a:lnTo>
                  <a:pt x="1734091" y="6468909"/>
                </a:lnTo>
                <a:cubicBezTo>
                  <a:pt x="1734294" y="6467498"/>
                  <a:pt x="1734496" y="6465783"/>
                  <a:pt x="1734496" y="6464271"/>
                </a:cubicBezTo>
                <a:cubicBezTo>
                  <a:pt x="1734496" y="6449548"/>
                  <a:pt x="1724513" y="6437447"/>
                  <a:pt x="1708479" y="6437447"/>
                </a:cubicBezTo>
                <a:close/>
                <a:moveTo>
                  <a:pt x="1624123" y="6437447"/>
                </a:moveTo>
                <a:cubicBezTo>
                  <a:pt x="1616156" y="6437447"/>
                  <a:pt x="1611518" y="6441078"/>
                  <a:pt x="1609097" y="6444809"/>
                </a:cubicBezTo>
                <a:lnTo>
                  <a:pt x="1609097" y="6438859"/>
                </a:lnTo>
                <a:lnTo>
                  <a:pt x="1595081" y="6438859"/>
                </a:lnTo>
                <a:lnTo>
                  <a:pt x="1595081" y="6490893"/>
                </a:lnTo>
                <a:lnTo>
                  <a:pt x="1609097" y="6490893"/>
                </a:lnTo>
                <a:lnTo>
                  <a:pt x="1609097" y="6460036"/>
                </a:lnTo>
                <a:cubicBezTo>
                  <a:pt x="1609097" y="6453077"/>
                  <a:pt x="1612627" y="6449750"/>
                  <a:pt x="1618072" y="6449750"/>
                </a:cubicBezTo>
                <a:cubicBezTo>
                  <a:pt x="1623820" y="6449750"/>
                  <a:pt x="1626644" y="6453683"/>
                  <a:pt x="1626644" y="6459632"/>
                </a:cubicBezTo>
                <a:lnTo>
                  <a:pt x="1626644" y="6490893"/>
                </a:lnTo>
                <a:lnTo>
                  <a:pt x="1640560" y="6490893"/>
                </a:lnTo>
                <a:lnTo>
                  <a:pt x="1640560" y="6458523"/>
                </a:lnTo>
                <a:cubicBezTo>
                  <a:pt x="1640560" y="6453178"/>
                  <a:pt x="1644291" y="6449750"/>
                  <a:pt x="1649636" y="6449750"/>
                </a:cubicBezTo>
                <a:cubicBezTo>
                  <a:pt x="1655283" y="6449750"/>
                  <a:pt x="1658207" y="6453582"/>
                  <a:pt x="1658207" y="6459632"/>
                </a:cubicBezTo>
                <a:lnTo>
                  <a:pt x="1658207" y="6490893"/>
                </a:lnTo>
                <a:lnTo>
                  <a:pt x="1672224" y="6490893"/>
                </a:lnTo>
                <a:lnTo>
                  <a:pt x="1672224" y="6457010"/>
                </a:lnTo>
                <a:cubicBezTo>
                  <a:pt x="1672224" y="6443296"/>
                  <a:pt x="1664863" y="6437447"/>
                  <a:pt x="1654274" y="6437447"/>
                </a:cubicBezTo>
                <a:cubicBezTo>
                  <a:pt x="1647518" y="6437447"/>
                  <a:pt x="1642072" y="6439968"/>
                  <a:pt x="1638241" y="6445716"/>
                </a:cubicBezTo>
                <a:cubicBezTo>
                  <a:pt x="1635316" y="6439968"/>
                  <a:pt x="1630072" y="6437447"/>
                  <a:pt x="1624123" y="6437447"/>
                </a:cubicBezTo>
                <a:close/>
                <a:moveTo>
                  <a:pt x="1512910" y="6437447"/>
                </a:moveTo>
                <a:cubicBezTo>
                  <a:pt x="1499700" y="6437447"/>
                  <a:pt x="1488406" y="6448943"/>
                  <a:pt x="1488406" y="6464876"/>
                </a:cubicBezTo>
                <a:cubicBezTo>
                  <a:pt x="1488406" y="6480909"/>
                  <a:pt x="1499700" y="6492405"/>
                  <a:pt x="1512910" y="6492405"/>
                </a:cubicBezTo>
                <a:cubicBezTo>
                  <a:pt x="1520574" y="6492405"/>
                  <a:pt x="1525918" y="6489178"/>
                  <a:pt x="1529145" y="6483430"/>
                </a:cubicBezTo>
                <a:lnTo>
                  <a:pt x="1529145" y="6490893"/>
                </a:lnTo>
                <a:lnTo>
                  <a:pt x="1543162" y="6490893"/>
                </a:lnTo>
                <a:lnTo>
                  <a:pt x="1543162" y="6438859"/>
                </a:lnTo>
                <a:lnTo>
                  <a:pt x="1529145" y="6438859"/>
                </a:lnTo>
                <a:lnTo>
                  <a:pt x="1529145" y="6446422"/>
                </a:lnTo>
                <a:cubicBezTo>
                  <a:pt x="1525918" y="6440674"/>
                  <a:pt x="1520574" y="6437447"/>
                  <a:pt x="1512910" y="6437447"/>
                </a:cubicBezTo>
                <a:close/>
                <a:moveTo>
                  <a:pt x="1435624" y="6433615"/>
                </a:moveTo>
                <a:lnTo>
                  <a:pt x="1453170" y="6433615"/>
                </a:lnTo>
                <a:cubicBezTo>
                  <a:pt x="1458716" y="6433615"/>
                  <a:pt x="1461842" y="6436338"/>
                  <a:pt x="1461842" y="6441078"/>
                </a:cubicBezTo>
                <a:cubicBezTo>
                  <a:pt x="1461842" y="6445716"/>
                  <a:pt x="1458716" y="6448439"/>
                  <a:pt x="1453170" y="6448439"/>
                </a:cubicBezTo>
                <a:lnTo>
                  <a:pt x="1435624" y="6448439"/>
                </a:lnTo>
                <a:close/>
                <a:moveTo>
                  <a:pt x="2054728" y="6423632"/>
                </a:moveTo>
                <a:lnTo>
                  <a:pt x="2040711" y="6427666"/>
                </a:lnTo>
                <a:lnTo>
                  <a:pt x="2040711" y="6438859"/>
                </a:lnTo>
                <a:lnTo>
                  <a:pt x="2031938" y="6438859"/>
                </a:lnTo>
                <a:lnTo>
                  <a:pt x="2031938" y="6450758"/>
                </a:lnTo>
                <a:lnTo>
                  <a:pt x="2040711" y="6450758"/>
                </a:lnTo>
                <a:lnTo>
                  <a:pt x="2040711" y="6472943"/>
                </a:lnTo>
                <a:cubicBezTo>
                  <a:pt x="2040711" y="6485246"/>
                  <a:pt x="2047367" y="6492103"/>
                  <a:pt x="2058762" y="6492103"/>
                </a:cubicBezTo>
                <a:cubicBezTo>
                  <a:pt x="2061888" y="6492103"/>
                  <a:pt x="2064611" y="6491800"/>
                  <a:pt x="2066728" y="6491195"/>
                </a:cubicBezTo>
                <a:lnTo>
                  <a:pt x="2066728" y="6479296"/>
                </a:lnTo>
                <a:cubicBezTo>
                  <a:pt x="2065417" y="6479498"/>
                  <a:pt x="2063905" y="6479699"/>
                  <a:pt x="2062796" y="6479699"/>
                </a:cubicBezTo>
                <a:cubicBezTo>
                  <a:pt x="2057249" y="6479699"/>
                  <a:pt x="2054728" y="6476876"/>
                  <a:pt x="2054728" y="6471733"/>
                </a:cubicBezTo>
                <a:lnTo>
                  <a:pt x="2054728" y="6450758"/>
                </a:lnTo>
                <a:lnTo>
                  <a:pt x="2066728" y="6450758"/>
                </a:lnTo>
                <a:lnTo>
                  <a:pt x="2066728" y="6438859"/>
                </a:lnTo>
                <a:lnTo>
                  <a:pt x="2054728" y="6438859"/>
                </a:lnTo>
                <a:close/>
                <a:moveTo>
                  <a:pt x="2076710" y="6420305"/>
                </a:moveTo>
                <a:lnTo>
                  <a:pt x="2076710" y="6490893"/>
                </a:lnTo>
                <a:lnTo>
                  <a:pt x="2090727" y="6490893"/>
                </a:lnTo>
                <a:lnTo>
                  <a:pt x="2090727" y="6459733"/>
                </a:lnTo>
                <a:cubicBezTo>
                  <a:pt x="2090727" y="6453077"/>
                  <a:pt x="2094660" y="6449750"/>
                  <a:pt x="2100307" y="6449750"/>
                </a:cubicBezTo>
                <a:cubicBezTo>
                  <a:pt x="2106156" y="6449750"/>
                  <a:pt x="2109282" y="6453582"/>
                  <a:pt x="2109282" y="6459229"/>
                </a:cubicBezTo>
                <a:lnTo>
                  <a:pt x="2109282" y="6490893"/>
                </a:lnTo>
                <a:lnTo>
                  <a:pt x="2123299" y="6490893"/>
                </a:lnTo>
                <a:lnTo>
                  <a:pt x="2123299" y="6456708"/>
                </a:lnTo>
                <a:cubicBezTo>
                  <a:pt x="2123299" y="6443195"/>
                  <a:pt x="2115836" y="6437447"/>
                  <a:pt x="2106357" y="6437447"/>
                </a:cubicBezTo>
                <a:cubicBezTo>
                  <a:pt x="2098189" y="6437447"/>
                  <a:pt x="2093046" y="6441178"/>
                  <a:pt x="2090727" y="6444809"/>
                </a:cubicBezTo>
                <a:lnTo>
                  <a:pt x="2090727" y="6420305"/>
                </a:lnTo>
                <a:close/>
                <a:moveTo>
                  <a:pt x="1420497" y="6420305"/>
                </a:moveTo>
                <a:lnTo>
                  <a:pt x="1420497" y="6490893"/>
                </a:lnTo>
                <a:lnTo>
                  <a:pt x="1455388" y="6490893"/>
                </a:lnTo>
                <a:cubicBezTo>
                  <a:pt x="1470414" y="6490893"/>
                  <a:pt x="1479288" y="6483430"/>
                  <a:pt x="1479288" y="6471229"/>
                </a:cubicBezTo>
                <a:cubicBezTo>
                  <a:pt x="1479288" y="6463262"/>
                  <a:pt x="1474951" y="6457414"/>
                  <a:pt x="1466985" y="6454691"/>
                </a:cubicBezTo>
                <a:cubicBezTo>
                  <a:pt x="1473439" y="6452170"/>
                  <a:pt x="1477473" y="6446321"/>
                  <a:pt x="1477473" y="6438960"/>
                </a:cubicBezTo>
                <a:cubicBezTo>
                  <a:pt x="1477473" y="6427162"/>
                  <a:pt x="1469204" y="6420305"/>
                  <a:pt x="1455288" y="6420305"/>
                </a:cubicBezTo>
                <a:close/>
                <a:moveTo>
                  <a:pt x="1928981" y="6419094"/>
                </a:moveTo>
                <a:cubicBezTo>
                  <a:pt x="1908510" y="6419094"/>
                  <a:pt x="1893081" y="6434523"/>
                  <a:pt x="1893081" y="6455800"/>
                </a:cubicBezTo>
                <a:cubicBezTo>
                  <a:pt x="1893081" y="6477077"/>
                  <a:pt x="1907804" y="6492405"/>
                  <a:pt x="1926762" y="6492405"/>
                </a:cubicBezTo>
                <a:cubicBezTo>
                  <a:pt x="1935737" y="6492405"/>
                  <a:pt x="1942998" y="6488674"/>
                  <a:pt x="1947334" y="6482624"/>
                </a:cubicBezTo>
                <a:lnTo>
                  <a:pt x="1947334" y="6490893"/>
                </a:lnTo>
                <a:lnTo>
                  <a:pt x="1960947" y="6490893"/>
                </a:lnTo>
                <a:lnTo>
                  <a:pt x="1960947" y="6452977"/>
                </a:lnTo>
                <a:lnTo>
                  <a:pt x="1929283" y="6452977"/>
                </a:lnTo>
                <a:lnTo>
                  <a:pt x="1929283" y="6466489"/>
                </a:lnTo>
                <a:lnTo>
                  <a:pt x="1946023" y="6466489"/>
                </a:lnTo>
                <a:cubicBezTo>
                  <a:pt x="1944006" y="6473246"/>
                  <a:pt x="1937351" y="6478086"/>
                  <a:pt x="1929183" y="6478086"/>
                </a:cubicBezTo>
                <a:cubicBezTo>
                  <a:pt x="1917586" y="6478086"/>
                  <a:pt x="1909115" y="6468506"/>
                  <a:pt x="1909115" y="6455800"/>
                </a:cubicBezTo>
                <a:cubicBezTo>
                  <a:pt x="1909115" y="6442994"/>
                  <a:pt x="1917485" y="6433414"/>
                  <a:pt x="1928981" y="6433414"/>
                </a:cubicBezTo>
                <a:cubicBezTo>
                  <a:pt x="1937653" y="6433414"/>
                  <a:pt x="1943603" y="6437851"/>
                  <a:pt x="1946729" y="6443699"/>
                </a:cubicBezTo>
                <a:lnTo>
                  <a:pt x="1959435" y="6435229"/>
                </a:lnTo>
                <a:cubicBezTo>
                  <a:pt x="1954191" y="6424943"/>
                  <a:pt x="1942594" y="6419094"/>
                  <a:pt x="1928981" y="6419094"/>
                </a:cubicBezTo>
                <a:close/>
                <a:moveTo>
                  <a:pt x="1809842" y="6416674"/>
                </a:moveTo>
                <a:cubicBezTo>
                  <a:pt x="1805203" y="6416674"/>
                  <a:pt x="1801472" y="6420405"/>
                  <a:pt x="1801472" y="6424943"/>
                </a:cubicBezTo>
                <a:cubicBezTo>
                  <a:pt x="1801472" y="6429582"/>
                  <a:pt x="1805203" y="6433313"/>
                  <a:pt x="1809842" y="6433313"/>
                </a:cubicBezTo>
                <a:cubicBezTo>
                  <a:pt x="1814481" y="6433313"/>
                  <a:pt x="1818212" y="6429582"/>
                  <a:pt x="1818212" y="6424943"/>
                </a:cubicBezTo>
                <a:cubicBezTo>
                  <a:pt x="1818212" y="6420405"/>
                  <a:pt x="1814481" y="6416674"/>
                  <a:pt x="1809842" y="6416674"/>
                </a:cubicBezTo>
                <a:close/>
                <a:moveTo>
                  <a:pt x="12377120" y="652256"/>
                </a:moveTo>
                <a:cubicBezTo>
                  <a:pt x="12390423" y="652256"/>
                  <a:pt x="12400170" y="662768"/>
                  <a:pt x="12400170" y="677002"/>
                </a:cubicBezTo>
                <a:cubicBezTo>
                  <a:pt x="12400170" y="691236"/>
                  <a:pt x="12390423" y="701748"/>
                  <a:pt x="12377120" y="701748"/>
                </a:cubicBezTo>
                <a:cubicBezTo>
                  <a:pt x="12363817" y="701748"/>
                  <a:pt x="12354069" y="691236"/>
                  <a:pt x="12354069" y="677002"/>
                </a:cubicBezTo>
                <a:cubicBezTo>
                  <a:pt x="12354069" y="662768"/>
                  <a:pt x="12363817" y="652256"/>
                  <a:pt x="12377120" y="652256"/>
                </a:cubicBezTo>
                <a:close/>
                <a:moveTo>
                  <a:pt x="12151912" y="652256"/>
                </a:moveTo>
                <a:cubicBezTo>
                  <a:pt x="12165215" y="652256"/>
                  <a:pt x="12174962" y="662768"/>
                  <a:pt x="12174962" y="677002"/>
                </a:cubicBezTo>
                <a:cubicBezTo>
                  <a:pt x="12174962" y="691236"/>
                  <a:pt x="12165215" y="701748"/>
                  <a:pt x="12151912" y="701748"/>
                </a:cubicBezTo>
                <a:cubicBezTo>
                  <a:pt x="12138609" y="701748"/>
                  <a:pt x="12128862" y="691236"/>
                  <a:pt x="12128862" y="677002"/>
                </a:cubicBezTo>
                <a:cubicBezTo>
                  <a:pt x="12128862" y="662768"/>
                  <a:pt x="12138609" y="652256"/>
                  <a:pt x="12151912" y="652256"/>
                </a:cubicBezTo>
                <a:close/>
                <a:moveTo>
                  <a:pt x="12467147" y="651335"/>
                </a:moveTo>
                <a:cubicBezTo>
                  <a:pt x="12477047" y="651335"/>
                  <a:pt x="12485093" y="657218"/>
                  <a:pt x="12487408" y="668498"/>
                </a:cubicBezTo>
                <a:lnTo>
                  <a:pt x="12446578" y="668498"/>
                </a:lnTo>
                <a:cubicBezTo>
                  <a:pt x="12449047" y="657832"/>
                  <a:pt x="12456632" y="651335"/>
                  <a:pt x="12467147" y="651335"/>
                </a:cubicBezTo>
                <a:close/>
                <a:moveTo>
                  <a:pt x="12554999" y="636015"/>
                </a:moveTo>
                <a:cubicBezTo>
                  <a:pt x="12543397" y="636015"/>
                  <a:pt x="12535824" y="642511"/>
                  <a:pt x="12533343" y="651783"/>
                </a:cubicBezTo>
                <a:lnTo>
                  <a:pt x="12533343" y="637396"/>
                </a:lnTo>
                <a:lnTo>
                  <a:pt x="12515716" y="637396"/>
                </a:lnTo>
                <a:lnTo>
                  <a:pt x="12515716" y="716570"/>
                </a:lnTo>
                <a:lnTo>
                  <a:pt x="12515716" y="716595"/>
                </a:lnTo>
                <a:lnTo>
                  <a:pt x="12533343" y="716595"/>
                </a:lnTo>
                <a:lnTo>
                  <a:pt x="12533343" y="673447"/>
                </a:lnTo>
                <a:cubicBezTo>
                  <a:pt x="12533343" y="660300"/>
                  <a:pt x="12538907" y="654264"/>
                  <a:pt x="12552837" y="654264"/>
                </a:cubicBezTo>
                <a:lnTo>
                  <a:pt x="12556700" y="654264"/>
                </a:lnTo>
                <a:lnTo>
                  <a:pt x="12556700" y="636015"/>
                </a:lnTo>
                <a:close/>
                <a:moveTo>
                  <a:pt x="12373564" y="635260"/>
                </a:moveTo>
                <a:cubicBezTo>
                  <a:pt x="12352841" y="635260"/>
                  <a:pt x="12335829" y="652729"/>
                  <a:pt x="12335829" y="677015"/>
                </a:cubicBezTo>
                <a:cubicBezTo>
                  <a:pt x="12335829" y="701300"/>
                  <a:pt x="12352841" y="718769"/>
                  <a:pt x="12373564" y="718769"/>
                </a:cubicBezTo>
                <a:cubicBezTo>
                  <a:pt x="12385780" y="718769"/>
                  <a:pt x="12394913" y="713513"/>
                  <a:pt x="12400170" y="703461"/>
                </a:cubicBezTo>
                <a:lnTo>
                  <a:pt x="12400170" y="716608"/>
                </a:lnTo>
                <a:lnTo>
                  <a:pt x="12417810" y="716608"/>
                </a:lnTo>
                <a:lnTo>
                  <a:pt x="12417810" y="637434"/>
                </a:lnTo>
                <a:lnTo>
                  <a:pt x="12400170" y="637434"/>
                </a:lnTo>
                <a:lnTo>
                  <a:pt x="12400170" y="650568"/>
                </a:lnTo>
                <a:cubicBezTo>
                  <a:pt x="12394913" y="640516"/>
                  <a:pt x="12385780" y="635260"/>
                  <a:pt x="12373564" y="635260"/>
                </a:cubicBezTo>
                <a:close/>
                <a:moveTo>
                  <a:pt x="12151912" y="635248"/>
                </a:moveTo>
                <a:cubicBezTo>
                  <a:pt x="12128401" y="635248"/>
                  <a:pt x="12110608" y="652717"/>
                  <a:pt x="12110608" y="677002"/>
                </a:cubicBezTo>
                <a:cubicBezTo>
                  <a:pt x="12110608" y="701287"/>
                  <a:pt x="12128401" y="718756"/>
                  <a:pt x="12151912" y="718756"/>
                </a:cubicBezTo>
                <a:cubicBezTo>
                  <a:pt x="12175423" y="718756"/>
                  <a:pt x="12193216" y="701287"/>
                  <a:pt x="12193216" y="677002"/>
                </a:cubicBezTo>
                <a:cubicBezTo>
                  <a:pt x="12193216" y="652717"/>
                  <a:pt x="12175423" y="635248"/>
                  <a:pt x="12151912" y="635248"/>
                </a:cubicBezTo>
                <a:close/>
                <a:moveTo>
                  <a:pt x="12467159" y="635235"/>
                </a:moveTo>
                <a:cubicBezTo>
                  <a:pt x="12443956" y="635235"/>
                  <a:pt x="12428030" y="652870"/>
                  <a:pt x="12428030" y="676989"/>
                </a:cubicBezTo>
                <a:lnTo>
                  <a:pt x="12428017" y="677002"/>
                </a:lnTo>
                <a:cubicBezTo>
                  <a:pt x="12428017" y="701121"/>
                  <a:pt x="12445183" y="718756"/>
                  <a:pt x="12468541" y="718756"/>
                </a:cubicBezTo>
                <a:cubicBezTo>
                  <a:pt x="12482931" y="718756"/>
                  <a:pt x="12496541" y="711646"/>
                  <a:pt x="12503040" y="700968"/>
                </a:cubicBezTo>
                <a:lnTo>
                  <a:pt x="12490977" y="690762"/>
                </a:lnTo>
                <a:cubicBezTo>
                  <a:pt x="12486487" y="698193"/>
                  <a:pt x="12478134" y="702669"/>
                  <a:pt x="12468554" y="702669"/>
                </a:cubicBezTo>
                <a:cubicBezTo>
                  <a:pt x="12456952" y="702669"/>
                  <a:pt x="12448292" y="694778"/>
                  <a:pt x="12446130" y="682718"/>
                </a:cubicBezTo>
                <a:lnTo>
                  <a:pt x="12505368" y="682718"/>
                </a:lnTo>
                <a:cubicBezTo>
                  <a:pt x="12505675" y="680711"/>
                  <a:pt x="12505828" y="678383"/>
                  <a:pt x="12505828" y="676222"/>
                </a:cubicBezTo>
                <a:cubicBezTo>
                  <a:pt x="12505828" y="653484"/>
                  <a:pt x="12490363" y="635235"/>
                  <a:pt x="12467159" y="635235"/>
                </a:cubicBezTo>
                <a:close/>
                <a:moveTo>
                  <a:pt x="12228009" y="614517"/>
                </a:moveTo>
                <a:lnTo>
                  <a:pt x="12210369" y="619927"/>
                </a:lnTo>
                <a:lnTo>
                  <a:pt x="12210369" y="637396"/>
                </a:lnTo>
                <a:lnTo>
                  <a:pt x="12195058" y="637396"/>
                </a:lnTo>
                <a:lnTo>
                  <a:pt x="12195058" y="652551"/>
                </a:lnTo>
                <a:lnTo>
                  <a:pt x="12210369" y="652551"/>
                </a:lnTo>
                <a:lnTo>
                  <a:pt x="12210369" y="691363"/>
                </a:lnTo>
                <a:cubicBezTo>
                  <a:pt x="12210369" y="708526"/>
                  <a:pt x="12219809" y="718271"/>
                  <a:pt x="12235888" y="718271"/>
                </a:cubicBezTo>
                <a:cubicBezTo>
                  <a:pt x="12240378" y="718271"/>
                  <a:pt x="12244395" y="717810"/>
                  <a:pt x="12247337" y="716877"/>
                </a:cubicBezTo>
                <a:lnTo>
                  <a:pt x="12247350" y="716902"/>
                </a:lnTo>
                <a:lnTo>
                  <a:pt x="12247350" y="702055"/>
                </a:lnTo>
                <a:cubicBezTo>
                  <a:pt x="12245341" y="702362"/>
                  <a:pt x="12242553" y="702515"/>
                  <a:pt x="12240698" y="702515"/>
                </a:cubicBezTo>
                <a:cubicBezTo>
                  <a:pt x="12232038" y="702515"/>
                  <a:pt x="12228009" y="698026"/>
                  <a:pt x="12228009" y="689675"/>
                </a:cubicBezTo>
                <a:lnTo>
                  <a:pt x="12228009" y="652563"/>
                </a:lnTo>
                <a:lnTo>
                  <a:pt x="12247350" y="652563"/>
                </a:lnTo>
                <a:lnTo>
                  <a:pt x="12247350" y="637409"/>
                </a:lnTo>
                <a:lnTo>
                  <a:pt x="12228009" y="637409"/>
                </a:lnTo>
                <a:close/>
                <a:moveTo>
                  <a:pt x="12259118" y="608341"/>
                </a:moveTo>
                <a:lnTo>
                  <a:pt x="12259118" y="716595"/>
                </a:lnTo>
                <a:lnTo>
                  <a:pt x="12276732" y="716595"/>
                </a:lnTo>
                <a:lnTo>
                  <a:pt x="12276732" y="669585"/>
                </a:lnTo>
                <a:cubicBezTo>
                  <a:pt x="12276732" y="657372"/>
                  <a:pt x="12283230" y="650722"/>
                  <a:pt x="12293130" y="650722"/>
                </a:cubicBezTo>
                <a:cubicBezTo>
                  <a:pt x="12303031" y="650722"/>
                  <a:pt x="12308595" y="657372"/>
                  <a:pt x="12308595" y="668191"/>
                </a:cubicBezTo>
                <a:lnTo>
                  <a:pt x="12308595" y="716595"/>
                </a:lnTo>
                <a:lnTo>
                  <a:pt x="12326235" y="716595"/>
                </a:lnTo>
                <a:lnTo>
                  <a:pt x="12326235" y="665096"/>
                </a:lnTo>
                <a:cubicBezTo>
                  <a:pt x="12326235" y="644685"/>
                  <a:pt x="12315247" y="635248"/>
                  <a:pt x="12300409" y="635248"/>
                </a:cubicBezTo>
                <a:cubicBezTo>
                  <a:pt x="12288193" y="635248"/>
                  <a:pt x="12280147" y="641284"/>
                  <a:pt x="12276745" y="647934"/>
                </a:cubicBezTo>
                <a:lnTo>
                  <a:pt x="12276745" y="608341"/>
                </a:lnTo>
                <a:close/>
                <a:moveTo>
                  <a:pt x="12051371" y="606486"/>
                </a:moveTo>
                <a:cubicBezTo>
                  <a:pt x="12020274" y="606486"/>
                  <a:pt x="11996917" y="629992"/>
                  <a:pt x="11996917" y="662628"/>
                </a:cubicBezTo>
                <a:cubicBezTo>
                  <a:pt x="11996917" y="695264"/>
                  <a:pt x="12020274" y="718769"/>
                  <a:pt x="12049043" y="718769"/>
                </a:cubicBezTo>
                <a:cubicBezTo>
                  <a:pt x="12062346" y="718769"/>
                  <a:pt x="12074869" y="712580"/>
                  <a:pt x="12082147" y="702681"/>
                </a:cubicBezTo>
                <a:lnTo>
                  <a:pt x="12082147" y="716595"/>
                </a:lnTo>
                <a:lnTo>
                  <a:pt x="12100094" y="716595"/>
                </a:lnTo>
                <a:lnTo>
                  <a:pt x="12100094" y="659686"/>
                </a:lnTo>
                <a:lnTo>
                  <a:pt x="12053225" y="659686"/>
                </a:lnTo>
                <a:lnTo>
                  <a:pt x="12053225" y="677322"/>
                </a:lnTo>
                <a:lnTo>
                  <a:pt x="12080599" y="677322"/>
                </a:lnTo>
                <a:cubicBezTo>
                  <a:pt x="12077964" y="690622"/>
                  <a:pt x="12066209" y="699906"/>
                  <a:pt x="12051358" y="699906"/>
                </a:cubicBezTo>
                <a:cubicBezTo>
                  <a:pt x="12031863" y="699906"/>
                  <a:pt x="12017946" y="684138"/>
                  <a:pt x="12017946" y="662640"/>
                </a:cubicBezTo>
                <a:cubicBezTo>
                  <a:pt x="12017946" y="641143"/>
                  <a:pt x="12031863" y="625375"/>
                  <a:pt x="12051358" y="625375"/>
                </a:cubicBezTo>
                <a:cubicBezTo>
                  <a:pt x="12065275" y="625375"/>
                  <a:pt x="12075329" y="632332"/>
                  <a:pt x="12080753" y="642230"/>
                </a:cubicBezTo>
                <a:lnTo>
                  <a:pt x="12097458" y="631091"/>
                </a:lnTo>
                <a:cubicBezTo>
                  <a:pt x="12089259" y="615630"/>
                  <a:pt x="12071939" y="606499"/>
                  <a:pt x="12051358" y="606499"/>
                </a:cubicBezTo>
                <a:close/>
                <a:moveTo>
                  <a:pt x="11775457" y="601537"/>
                </a:moveTo>
                <a:lnTo>
                  <a:pt x="11775465" y="601542"/>
                </a:lnTo>
                <a:lnTo>
                  <a:pt x="11774012" y="602995"/>
                </a:lnTo>
                <a:cubicBezTo>
                  <a:pt x="11791754" y="630631"/>
                  <a:pt x="11815265" y="661873"/>
                  <a:pt x="11850454" y="697054"/>
                </a:cubicBezTo>
                <a:cubicBezTo>
                  <a:pt x="11876076" y="722670"/>
                  <a:pt x="11889878" y="732888"/>
                  <a:pt x="11897629" y="725125"/>
                </a:cubicBezTo>
                <a:cubicBezTo>
                  <a:pt x="11905381" y="717376"/>
                  <a:pt x="11895161" y="703577"/>
                  <a:pt x="11869539" y="677961"/>
                </a:cubicBezTo>
                <a:cubicBezTo>
                  <a:pt x="11851944" y="660371"/>
                  <a:pt x="11835335" y="645696"/>
                  <a:pt x="11819668" y="633203"/>
                </a:cubicBezTo>
                <a:lnTo>
                  <a:pt x="11775465" y="601542"/>
                </a:lnTo>
                <a:lnTo>
                  <a:pt x="11775470" y="601537"/>
                </a:lnTo>
                <a:close/>
                <a:moveTo>
                  <a:pt x="11671270" y="588557"/>
                </a:moveTo>
                <a:cubicBezTo>
                  <a:pt x="11649269" y="588557"/>
                  <a:pt x="11638946" y="590756"/>
                  <a:pt x="11638946" y="600258"/>
                </a:cubicBezTo>
                <a:cubicBezTo>
                  <a:pt x="11638946" y="609760"/>
                  <a:pt x="11649256" y="611960"/>
                  <a:pt x="11671270" y="611960"/>
                </a:cubicBezTo>
                <a:cubicBezTo>
                  <a:pt x="11696214" y="611960"/>
                  <a:pt x="11716591" y="608724"/>
                  <a:pt x="11733911" y="604184"/>
                </a:cubicBezTo>
                <a:cubicBezTo>
                  <a:pt x="11708046" y="621794"/>
                  <a:pt x="11679316" y="646783"/>
                  <a:pt x="11646749" y="678997"/>
                </a:cubicBezTo>
                <a:cubicBezTo>
                  <a:pt x="11621191" y="704280"/>
                  <a:pt x="11610933" y="717823"/>
                  <a:pt x="11618352" y="725164"/>
                </a:cubicBezTo>
                <a:cubicBezTo>
                  <a:pt x="11625771" y="732504"/>
                  <a:pt x="11639458" y="722350"/>
                  <a:pt x="11665015" y="697067"/>
                </a:cubicBezTo>
                <a:cubicBezTo>
                  <a:pt x="11697583" y="664840"/>
                  <a:pt x="11722833" y="636424"/>
                  <a:pt x="11740626" y="610834"/>
                </a:cubicBezTo>
                <a:cubicBezTo>
                  <a:pt x="11736085" y="628150"/>
                  <a:pt x="11732836" y="648535"/>
                  <a:pt x="11732836" y="673511"/>
                </a:cubicBezTo>
                <a:cubicBezTo>
                  <a:pt x="11732836" y="695507"/>
                  <a:pt x="11735036" y="705815"/>
                  <a:pt x="11744540" y="705815"/>
                </a:cubicBezTo>
                <a:cubicBezTo>
                  <a:pt x="11754044" y="705815"/>
                  <a:pt x="11756245" y="695507"/>
                  <a:pt x="11756245" y="673511"/>
                </a:cubicBezTo>
                <a:cubicBezTo>
                  <a:pt x="11756245" y="643291"/>
                  <a:pt x="11751512" y="619773"/>
                  <a:pt x="11745436" y="600297"/>
                </a:cubicBezTo>
                <a:cubicBezTo>
                  <a:pt x="11745359" y="600028"/>
                  <a:pt x="11745218" y="599836"/>
                  <a:pt x="11745052" y="599708"/>
                </a:cubicBezTo>
                <a:lnTo>
                  <a:pt x="11745039" y="599695"/>
                </a:lnTo>
                <a:cubicBezTo>
                  <a:pt x="11744911" y="599555"/>
                  <a:pt x="11744732" y="599440"/>
                  <a:pt x="11744502" y="599363"/>
                </a:cubicBezTo>
                <a:cubicBezTo>
                  <a:pt x="11725008" y="593301"/>
                  <a:pt x="11701497" y="588557"/>
                  <a:pt x="11671270" y="588557"/>
                </a:cubicBezTo>
                <a:close/>
                <a:moveTo>
                  <a:pt x="11858129" y="575551"/>
                </a:moveTo>
                <a:cubicBezTo>
                  <a:pt x="11825268" y="575551"/>
                  <a:pt x="11799697" y="580295"/>
                  <a:pt x="11778515" y="586357"/>
                </a:cubicBezTo>
                <a:cubicBezTo>
                  <a:pt x="11777402" y="586677"/>
                  <a:pt x="11777402" y="587828"/>
                  <a:pt x="11778515" y="588147"/>
                </a:cubicBezTo>
                <a:cubicBezTo>
                  <a:pt x="11799697" y="594209"/>
                  <a:pt x="11825281" y="598941"/>
                  <a:pt x="11858129" y="598941"/>
                </a:cubicBezTo>
                <a:cubicBezTo>
                  <a:pt x="11882049" y="598941"/>
                  <a:pt x="11893268" y="596741"/>
                  <a:pt x="11893268" y="587252"/>
                </a:cubicBezTo>
                <a:cubicBezTo>
                  <a:pt x="11893268" y="577763"/>
                  <a:pt x="11882049" y="575551"/>
                  <a:pt x="11858129" y="575551"/>
                </a:cubicBezTo>
                <a:close/>
                <a:moveTo>
                  <a:pt x="12023830" y="515163"/>
                </a:moveTo>
                <a:lnTo>
                  <a:pt x="12054773" y="515163"/>
                </a:lnTo>
                <a:cubicBezTo>
                  <a:pt x="12065441" y="515163"/>
                  <a:pt x="12071632" y="520419"/>
                  <a:pt x="12071632" y="529396"/>
                </a:cubicBezTo>
                <a:cubicBezTo>
                  <a:pt x="12071632" y="538374"/>
                  <a:pt x="12065441" y="543630"/>
                  <a:pt x="12054773" y="543630"/>
                </a:cubicBezTo>
                <a:lnTo>
                  <a:pt x="12054773" y="543617"/>
                </a:lnTo>
                <a:lnTo>
                  <a:pt x="12023830" y="543617"/>
                </a:lnTo>
                <a:close/>
                <a:moveTo>
                  <a:pt x="12605435" y="497527"/>
                </a:moveTo>
                <a:cubicBezTo>
                  <a:pt x="12618738" y="497527"/>
                  <a:pt x="12628485" y="508039"/>
                  <a:pt x="12628485" y="522273"/>
                </a:cubicBezTo>
                <a:cubicBezTo>
                  <a:pt x="12628485" y="536507"/>
                  <a:pt x="12618738" y="547019"/>
                  <a:pt x="12605435" y="547019"/>
                </a:cubicBezTo>
                <a:cubicBezTo>
                  <a:pt x="12592132" y="547019"/>
                  <a:pt x="12582385" y="536507"/>
                  <a:pt x="12582385" y="522273"/>
                </a:cubicBezTo>
                <a:cubicBezTo>
                  <a:pt x="12582385" y="508039"/>
                  <a:pt x="12592132" y="497527"/>
                  <a:pt x="12605435" y="497527"/>
                </a:cubicBezTo>
                <a:close/>
                <a:moveTo>
                  <a:pt x="12142638" y="497527"/>
                </a:moveTo>
                <a:cubicBezTo>
                  <a:pt x="12155941" y="497527"/>
                  <a:pt x="12165688" y="508039"/>
                  <a:pt x="12165688" y="522273"/>
                </a:cubicBezTo>
                <a:cubicBezTo>
                  <a:pt x="12165688" y="536507"/>
                  <a:pt x="12155941" y="547019"/>
                  <a:pt x="12142638" y="547019"/>
                </a:cubicBezTo>
                <a:cubicBezTo>
                  <a:pt x="12129335" y="547019"/>
                  <a:pt x="12119588" y="536507"/>
                  <a:pt x="12119588" y="522273"/>
                </a:cubicBezTo>
                <a:cubicBezTo>
                  <a:pt x="12119588" y="508039"/>
                  <a:pt x="12129335" y="497527"/>
                  <a:pt x="12142638" y="497527"/>
                </a:cubicBezTo>
                <a:close/>
                <a:moveTo>
                  <a:pt x="12407601" y="496606"/>
                </a:moveTo>
                <a:cubicBezTo>
                  <a:pt x="12417502" y="496606"/>
                  <a:pt x="12425548" y="502489"/>
                  <a:pt x="12427863" y="513769"/>
                </a:cubicBezTo>
                <a:lnTo>
                  <a:pt x="12387033" y="513769"/>
                </a:lnTo>
                <a:cubicBezTo>
                  <a:pt x="12389501" y="503103"/>
                  <a:pt x="12397087" y="496606"/>
                  <a:pt x="12407601" y="496606"/>
                </a:cubicBezTo>
                <a:close/>
                <a:moveTo>
                  <a:pt x="12536297" y="482693"/>
                </a:moveTo>
                <a:lnTo>
                  <a:pt x="12536297" y="561866"/>
                </a:lnTo>
                <a:lnTo>
                  <a:pt x="12553936" y="561866"/>
                </a:lnTo>
                <a:lnTo>
                  <a:pt x="12553936" y="482693"/>
                </a:lnTo>
                <a:close/>
                <a:moveTo>
                  <a:pt x="12236221" y="481299"/>
                </a:moveTo>
                <a:cubicBezTo>
                  <a:pt x="12224619" y="481299"/>
                  <a:pt x="12217046" y="487795"/>
                  <a:pt x="12214565" y="497080"/>
                </a:cubicBezTo>
                <a:lnTo>
                  <a:pt x="12214565" y="482693"/>
                </a:lnTo>
                <a:lnTo>
                  <a:pt x="12196925" y="482693"/>
                </a:lnTo>
                <a:lnTo>
                  <a:pt x="12196925" y="561866"/>
                </a:lnTo>
                <a:lnTo>
                  <a:pt x="12214565" y="561866"/>
                </a:lnTo>
                <a:lnTo>
                  <a:pt x="12214565" y="518718"/>
                </a:lnTo>
                <a:cubicBezTo>
                  <a:pt x="12214565" y="505571"/>
                  <a:pt x="12220129" y="499548"/>
                  <a:pt x="12234059" y="499548"/>
                </a:cubicBezTo>
                <a:lnTo>
                  <a:pt x="12237922" y="499548"/>
                </a:lnTo>
                <a:lnTo>
                  <a:pt x="12237922" y="481299"/>
                </a:lnTo>
                <a:close/>
                <a:moveTo>
                  <a:pt x="12601879" y="480531"/>
                </a:moveTo>
                <a:cubicBezTo>
                  <a:pt x="12581157" y="480531"/>
                  <a:pt x="12564131" y="498000"/>
                  <a:pt x="12564131" y="522286"/>
                </a:cubicBezTo>
                <a:cubicBezTo>
                  <a:pt x="12564131" y="546571"/>
                  <a:pt x="12581144" y="564040"/>
                  <a:pt x="12601879" y="564040"/>
                </a:cubicBezTo>
                <a:cubicBezTo>
                  <a:pt x="12614095" y="564040"/>
                  <a:pt x="12623228" y="558784"/>
                  <a:pt x="12628485" y="548732"/>
                </a:cubicBezTo>
                <a:lnTo>
                  <a:pt x="12628485" y="561879"/>
                </a:lnTo>
                <a:lnTo>
                  <a:pt x="12646112" y="561879"/>
                </a:lnTo>
                <a:lnTo>
                  <a:pt x="12646112" y="482705"/>
                </a:lnTo>
                <a:lnTo>
                  <a:pt x="12628485" y="482705"/>
                </a:lnTo>
                <a:lnTo>
                  <a:pt x="12628485" y="495839"/>
                </a:lnTo>
                <a:cubicBezTo>
                  <a:pt x="12623228" y="485787"/>
                  <a:pt x="12614095" y="480531"/>
                  <a:pt x="12601879" y="480531"/>
                </a:cubicBezTo>
                <a:close/>
                <a:moveTo>
                  <a:pt x="12139069" y="480531"/>
                </a:moveTo>
                <a:cubicBezTo>
                  <a:pt x="12118347" y="480531"/>
                  <a:pt x="12101321" y="498000"/>
                  <a:pt x="12101321" y="522286"/>
                </a:cubicBezTo>
                <a:cubicBezTo>
                  <a:pt x="12101321" y="546571"/>
                  <a:pt x="12118334" y="564040"/>
                  <a:pt x="12139069" y="564040"/>
                </a:cubicBezTo>
                <a:cubicBezTo>
                  <a:pt x="12151285" y="564040"/>
                  <a:pt x="12160418" y="558784"/>
                  <a:pt x="12165675" y="548732"/>
                </a:cubicBezTo>
                <a:lnTo>
                  <a:pt x="12165675" y="561879"/>
                </a:lnTo>
                <a:lnTo>
                  <a:pt x="12183302" y="561879"/>
                </a:lnTo>
                <a:lnTo>
                  <a:pt x="12183302" y="482705"/>
                </a:lnTo>
                <a:lnTo>
                  <a:pt x="12165675" y="482705"/>
                </a:lnTo>
                <a:lnTo>
                  <a:pt x="12165675" y="495839"/>
                </a:lnTo>
                <a:cubicBezTo>
                  <a:pt x="12160418" y="485787"/>
                  <a:pt x="12151285" y="480531"/>
                  <a:pt x="12139069" y="480531"/>
                </a:cubicBezTo>
                <a:close/>
                <a:moveTo>
                  <a:pt x="12497475" y="480518"/>
                </a:moveTo>
                <a:cubicBezTo>
                  <a:pt x="12485259" y="480518"/>
                  <a:pt x="12477213" y="486555"/>
                  <a:pt x="12473810" y="493205"/>
                </a:cubicBezTo>
                <a:lnTo>
                  <a:pt x="12473810" y="482693"/>
                </a:lnTo>
                <a:lnTo>
                  <a:pt x="12456184" y="482693"/>
                </a:lnTo>
                <a:lnTo>
                  <a:pt x="12456184" y="561866"/>
                </a:lnTo>
                <a:lnTo>
                  <a:pt x="12473798" y="561866"/>
                </a:lnTo>
                <a:lnTo>
                  <a:pt x="12473798" y="514856"/>
                </a:lnTo>
                <a:cubicBezTo>
                  <a:pt x="12473798" y="502643"/>
                  <a:pt x="12480296" y="495993"/>
                  <a:pt x="12490196" y="495993"/>
                </a:cubicBezTo>
                <a:cubicBezTo>
                  <a:pt x="12500097" y="495993"/>
                  <a:pt x="12505661" y="502643"/>
                  <a:pt x="12505661" y="513462"/>
                </a:cubicBezTo>
                <a:lnTo>
                  <a:pt x="12505661" y="561866"/>
                </a:lnTo>
                <a:lnTo>
                  <a:pt x="12523301" y="561866"/>
                </a:lnTo>
                <a:lnTo>
                  <a:pt x="12523301" y="510367"/>
                </a:lnTo>
                <a:cubicBezTo>
                  <a:pt x="12523301" y="489956"/>
                  <a:pt x="12512313" y="480518"/>
                  <a:pt x="12497475" y="480518"/>
                </a:cubicBezTo>
                <a:close/>
                <a:moveTo>
                  <a:pt x="12407614" y="480518"/>
                </a:moveTo>
                <a:cubicBezTo>
                  <a:pt x="12384410" y="480518"/>
                  <a:pt x="12368472" y="498141"/>
                  <a:pt x="12368472" y="522273"/>
                </a:cubicBezTo>
                <a:cubicBezTo>
                  <a:pt x="12368472" y="546392"/>
                  <a:pt x="12385638" y="564027"/>
                  <a:pt x="12408996" y="564027"/>
                </a:cubicBezTo>
                <a:cubicBezTo>
                  <a:pt x="12423386" y="564027"/>
                  <a:pt x="12436996" y="556917"/>
                  <a:pt x="12443495" y="546239"/>
                </a:cubicBezTo>
                <a:lnTo>
                  <a:pt x="12431432" y="536033"/>
                </a:lnTo>
                <a:cubicBezTo>
                  <a:pt x="12426942" y="543451"/>
                  <a:pt x="12418589" y="547939"/>
                  <a:pt x="12409009" y="547939"/>
                </a:cubicBezTo>
                <a:cubicBezTo>
                  <a:pt x="12397407" y="547939"/>
                  <a:pt x="12388747" y="540049"/>
                  <a:pt x="12386585" y="527989"/>
                </a:cubicBezTo>
                <a:lnTo>
                  <a:pt x="12445822" y="527989"/>
                </a:lnTo>
                <a:cubicBezTo>
                  <a:pt x="12446130" y="525982"/>
                  <a:pt x="12446283" y="523654"/>
                  <a:pt x="12446283" y="521493"/>
                </a:cubicBezTo>
                <a:cubicBezTo>
                  <a:pt x="12446283" y="498755"/>
                  <a:pt x="12430818" y="480518"/>
                  <a:pt x="12407614" y="480518"/>
                </a:cubicBezTo>
                <a:close/>
                <a:moveTo>
                  <a:pt x="12287272" y="480518"/>
                </a:moveTo>
                <a:cubicBezTo>
                  <a:pt x="12275823" y="480518"/>
                  <a:pt x="12268251" y="486555"/>
                  <a:pt x="12264848" y="493205"/>
                </a:cubicBezTo>
                <a:lnTo>
                  <a:pt x="12264848" y="482693"/>
                </a:lnTo>
                <a:lnTo>
                  <a:pt x="12247209" y="482693"/>
                </a:lnTo>
                <a:lnTo>
                  <a:pt x="12247209" y="561866"/>
                </a:lnTo>
                <a:lnTo>
                  <a:pt x="12264835" y="561866"/>
                </a:lnTo>
                <a:lnTo>
                  <a:pt x="12264835" y="514856"/>
                </a:lnTo>
                <a:cubicBezTo>
                  <a:pt x="12264835" y="502643"/>
                  <a:pt x="12270873" y="495993"/>
                  <a:pt x="12279993" y="495993"/>
                </a:cubicBezTo>
                <a:cubicBezTo>
                  <a:pt x="12289114" y="495993"/>
                  <a:pt x="12294230" y="502643"/>
                  <a:pt x="12294230" y="513462"/>
                </a:cubicBezTo>
                <a:lnTo>
                  <a:pt x="12294230" y="561866"/>
                </a:lnTo>
                <a:lnTo>
                  <a:pt x="12311857" y="561866"/>
                </a:lnTo>
                <a:lnTo>
                  <a:pt x="12311857" y="513155"/>
                </a:lnTo>
                <a:cubicBezTo>
                  <a:pt x="12311857" y="502643"/>
                  <a:pt x="12317895" y="495993"/>
                  <a:pt x="12327015" y="495993"/>
                </a:cubicBezTo>
                <a:cubicBezTo>
                  <a:pt x="12336135" y="495993"/>
                  <a:pt x="12341252" y="502643"/>
                  <a:pt x="12341252" y="513462"/>
                </a:cubicBezTo>
                <a:lnTo>
                  <a:pt x="12341252" y="561866"/>
                </a:lnTo>
                <a:lnTo>
                  <a:pt x="12358891" y="561866"/>
                </a:lnTo>
                <a:lnTo>
                  <a:pt x="12358891" y="510367"/>
                </a:lnTo>
                <a:cubicBezTo>
                  <a:pt x="12358891" y="489956"/>
                  <a:pt x="12348377" y="480518"/>
                  <a:pt x="12332745" y="480518"/>
                </a:cubicBezTo>
                <a:cubicBezTo>
                  <a:pt x="12322231" y="480518"/>
                  <a:pt x="12314031" y="485161"/>
                  <a:pt x="12308928" y="494125"/>
                </a:cubicBezTo>
                <a:cubicBezTo>
                  <a:pt x="12304758" y="484841"/>
                  <a:pt x="12296865" y="480518"/>
                  <a:pt x="12287272" y="480518"/>
                </a:cubicBezTo>
                <a:close/>
                <a:moveTo>
                  <a:pt x="12023830" y="471861"/>
                </a:moveTo>
                <a:lnTo>
                  <a:pt x="12053839" y="471861"/>
                </a:lnTo>
                <a:cubicBezTo>
                  <a:pt x="12063433" y="471861"/>
                  <a:pt x="12068997" y="476503"/>
                  <a:pt x="12068997" y="484381"/>
                </a:cubicBezTo>
                <a:cubicBezTo>
                  <a:pt x="12068997" y="492258"/>
                  <a:pt x="12063433" y="496913"/>
                  <a:pt x="12053839" y="496913"/>
                </a:cubicBezTo>
                <a:lnTo>
                  <a:pt x="12023830" y="496913"/>
                </a:lnTo>
                <a:close/>
                <a:moveTo>
                  <a:pt x="11759059" y="462794"/>
                </a:moveTo>
                <a:cubicBezTo>
                  <a:pt x="11749567" y="462794"/>
                  <a:pt x="11747367" y="472936"/>
                  <a:pt x="11747367" y="494561"/>
                </a:cubicBezTo>
                <a:cubicBezTo>
                  <a:pt x="11747367" y="524269"/>
                  <a:pt x="11752100" y="547390"/>
                  <a:pt x="11758176" y="566535"/>
                </a:cubicBezTo>
                <a:cubicBezTo>
                  <a:pt x="11758496" y="567545"/>
                  <a:pt x="11759634" y="567545"/>
                  <a:pt x="11759954" y="566535"/>
                </a:cubicBezTo>
                <a:cubicBezTo>
                  <a:pt x="11766017" y="547378"/>
                  <a:pt x="11770763" y="524269"/>
                  <a:pt x="11770763" y="494561"/>
                </a:cubicBezTo>
                <a:cubicBezTo>
                  <a:pt x="11770763" y="472936"/>
                  <a:pt x="11768563" y="462794"/>
                  <a:pt x="11759059" y="462794"/>
                </a:cubicBezTo>
                <a:close/>
                <a:moveTo>
                  <a:pt x="12003722" y="453624"/>
                </a:moveTo>
                <a:lnTo>
                  <a:pt x="12003722" y="561866"/>
                </a:lnTo>
                <a:lnTo>
                  <a:pt x="12057088" y="561866"/>
                </a:lnTo>
                <a:cubicBezTo>
                  <a:pt x="12079512" y="561866"/>
                  <a:pt x="12092661" y="550574"/>
                  <a:pt x="12092661" y="531404"/>
                </a:cubicBezTo>
                <a:cubicBezTo>
                  <a:pt x="12092661" y="518257"/>
                  <a:pt x="12085396" y="509446"/>
                  <a:pt x="12073794" y="505584"/>
                </a:cubicBezTo>
                <a:cubicBezTo>
                  <a:pt x="12083848" y="501722"/>
                  <a:pt x="12090039" y="492744"/>
                  <a:pt x="12090039" y="481772"/>
                </a:cubicBezTo>
                <a:cubicBezTo>
                  <a:pt x="12090039" y="464136"/>
                  <a:pt x="12077670" y="453624"/>
                  <a:pt x="12056628" y="453624"/>
                </a:cubicBezTo>
                <a:close/>
                <a:moveTo>
                  <a:pt x="12545110" y="450670"/>
                </a:moveTo>
                <a:cubicBezTo>
                  <a:pt x="12539073" y="450670"/>
                  <a:pt x="12534122" y="455619"/>
                  <a:pt x="12534122" y="461655"/>
                </a:cubicBezTo>
                <a:cubicBezTo>
                  <a:pt x="12534122" y="467692"/>
                  <a:pt x="12539073" y="472641"/>
                  <a:pt x="12545110" y="472641"/>
                </a:cubicBezTo>
                <a:cubicBezTo>
                  <a:pt x="12551148" y="472641"/>
                  <a:pt x="12556098" y="467692"/>
                  <a:pt x="12556098" y="461655"/>
                </a:cubicBezTo>
                <a:cubicBezTo>
                  <a:pt x="12556098" y="455619"/>
                  <a:pt x="12551148" y="450670"/>
                  <a:pt x="12545110" y="450670"/>
                </a:cubicBezTo>
                <a:close/>
                <a:moveTo>
                  <a:pt x="11897757" y="447346"/>
                </a:moveTo>
                <a:cubicBezTo>
                  <a:pt x="11890006" y="439596"/>
                  <a:pt x="11876204" y="449814"/>
                  <a:pt x="11850582" y="475417"/>
                </a:cubicBezTo>
                <a:cubicBezTo>
                  <a:pt x="11815393" y="510598"/>
                  <a:pt x="11791869" y="541840"/>
                  <a:pt x="11774140" y="569476"/>
                </a:cubicBezTo>
                <a:cubicBezTo>
                  <a:pt x="11773206" y="570934"/>
                  <a:pt x="11774140" y="571868"/>
                  <a:pt x="11775598" y="570934"/>
                </a:cubicBezTo>
                <a:cubicBezTo>
                  <a:pt x="11803241" y="553196"/>
                  <a:pt x="11834490" y="529691"/>
                  <a:pt x="11869680" y="494510"/>
                </a:cubicBezTo>
                <a:cubicBezTo>
                  <a:pt x="11895301" y="468894"/>
                  <a:pt x="11905522" y="455096"/>
                  <a:pt x="11897757" y="447346"/>
                </a:cubicBezTo>
                <a:close/>
                <a:moveTo>
                  <a:pt x="11618953" y="447282"/>
                </a:moveTo>
                <a:cubicBezTo>
                  <a:pt x="11611201" y="455032"/>
                  <a:pt x="11621422" y="468830"/>
                  <a:pt x="11647030" y="494446"/>
                </a:cubicBezTo>
                <a:cubicBezTo>
                  <a:pt x="11682220" y="529627"/>
                  <a:pt x="11713470" y="553145"/>
                  <a:pt x="11741112" y="570870"/>
                </a:cubicBezTo>
                <a:lnTo>
                  <a:pt x="11741112" y="570883"/>
                </a:lnTo>
                <a:cubicBezTo>
                  <a:pt x="11742570" y="571816"/>
                  <a:pt x="11743504" y="570883"/>
                  <a:pt x="11742570" y="569425"/>
                </a:cubicBezTo>
                <a:cubicBezTo>
                  <a:pt x="11724828" y="541789"/>
                  <a:pt x="11701318" y="510547"/>
                  <a:pt x="11666128" y="475365"/>
                </a:cubicBezTo>
                <a:cubicBezTo>
                  <a:pt x="11640519" y="449750"/>
                  <a:pt x="11626705" y="439532"/>
                  <a:pt x="11618953" y="447282"/>
                </a:cubicBezTo>
                <a:close/>
                <a:moveTo>
                  <a:pt x="934720" y="0"/>
                </a:moveTo>
                <a:lnTo>
                  <a:pt x="13126719" y="0"/>
                </a:lnTo>
                <a:lnTo>
                  <a:pt x="13126719" y="6858000"/>
                </a:lnTo>
                <a:lnTo>
                  <a:pt x="934720" y="6858000"/>
                </a:lnTo>
                <a:lnTo>
                  <a:pt x="934720" y="1376363"/>
                </a:lnTo>
                <a:lnTo>
                  <a:pt x="0" y="1376363"/>
                </a:lnTo>
                <a:lnTo>
                  <a:pt x="0" y="441325"/>
                </a:lnTo>
                <a:lnTo>
                  <a:pt x="934720" y="44132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BF856FC7-9FB9-F6AB-069C-54CD34911DF3}"/>
              </a:ext>
            </a:extLst>
          </p:cNvPr>
          <p:cNvSpPr/>
          <p:nvPr userDrawn="1"/>
        </p:nvSpPr>
        <p:spPr>
          <a:xfrm>
            <a:off x="2" y="0"/>
            <a:ext cx="12193199" cy="6858000"/>
          </a:xfrm>
          <a:custGeom>
            <a:avLst/>
            <a:gdLst>
              <a:gd name="connsiteX0" fmla="*/ 693263 w 12193199"/>
              <a:gd name="connsiteY0" fmla="*/ 6562790 h 6858000"/>
              <a:gd name="connsiteX1" fmla="*/ 709243 w 12193199"/>
              <a:gd name="connsiteY1" fmla="*/ 6577940 h 6858000"/>
              <a:gd name="connsiteX2" fmla="*/ 676661 w 12193199"/>
              <a:gd name="connsiteY2" fmla="*/ 6577940 h 6858000"/>
              <a:gd name="connsiteX3" fmla="*/ 693263 w 12193199"/>
              <a:gd name="connsiteY3" fmla="*/ 6562790 h 6858000"/>
              <a:gd name="connsiteX4" fmla="*/ 569366 w 12193199"/>
              <a:gd name="connsiteY4" fmla="*/ 6562790 h 6858000"/>
              <a:gd name="connsiteX5" fmla="*/ 585346 w 12193199"/>
              <a:gd name="connsiteY5" fmla="*/ 6577940 h 6858000"/>
              <a:gd name="connsiteX6" fmla="*/ 552764 w 12193199"/>
              <a:gd name="connsiteY6" fmla="*/ 6577940 h 6858000"/>
              <a:gd name="connsiteX7" fmla="*/ 569366 w 12193199"/>
              <a:gd name="connsiteY7" fmla="*/ 6562790 h 6858000"/>
              <a:gd name="connsiteX8" fmla="*/ 605701 w 12193199"/>
              <a:gd name="connsiteY8" fmla="*/ 6556045 h 6858000"/>
              <a:gd name="connsiteX9" fmla="*/ 605701 w 12193199"/>
              <a:gd name="connsiteY9" fmla="*/ 6608757 h 6858000"/>
              <a:gd name="connsiteX10" fmla="*/ 614417 w 12193199"/>
              <a:gd name="connsiteY10" fmla="*/ 6608757 h 6858000"/>
              <a:gd name="connsiteX11" fmla="*/ 614417 w 12193199"/>
              <a:gd name="connsiteY11" fmla="*/ 6556045 h 6858000"/>
              <a:gd name="connsiteX12" fmla="*/ 693263 w 12193199"/>
              <a:gd name="connsiteY12" fmla="*/ 6554697 h 6858000"/>
              <a:gd name="connsiteX13" fmla="*/ 667530 w 12193199"/>
              <a:gd name="connsiteY13" fmla="*/ 6582401 h 6858000"/>
              <a:gd name="connsiteX14" fmla="*/ 693781 w 12193199"/>
              <a:gd name="connsiteY14" fmla="*/ 6610106 h 6858000"/>
              <a:gd name="connsiteX15" fmla="*/ 716403 w 12193199"/>
              <a:gd name="connsiteY15" fmla="*/ 6598485 h 6858000"/>
              <a:gd name="connsiteX16" fmla="*/ 710280 w 12193199"/>
              <a:gd name="connsiteY16" fmla="*/ 6593297 h 6858000"/>
              <a:gd name="connsiteX17" fmla="*/ 693781 w 12193199"/>
              <a:gd name="connsiteY17" fmla="*/ 6602013 h 6858000"/>
              <a:gd name="connsiteX18" fmla="*/ 676557 w 12193199"/>
              <a:gd name="connsiteY18" fmla="*/ 6585203 h 6858000"/>
              <a:gd name="connsiteX19" fmla="*/ 718166 w 12193199"/>
              <a:gd name="connsiteY19" fmla="*/ 6585203 h 6858000"/>
              <a:gd name="connsiteX20" fmla="*/ 718374 w 12193199"/>
              <a:gd name="connsiteY20" fmla="*/ 6582090 h 6858000"/>
              <a:gd name="connsiteX21" fmla="*/ 693263 w 12193199"/>
              <a:gd name="connsiteY21" fmla="*/ 6554697 h 6858000"/>
              <a:gd name="connsiteX22" fmla="*/ 569366 w 12193199"/>
              <a:gd name="connsiteY22" fmla="*/ 6554697 h 6858000"/>
              <a:gd name="connsiteX23" fmla="*/ 543633 w 12193199"/>
              <a:gd name="connsiteY23" fmla="*/ 6582401 h 6858000"/>
              <a:gd name="connsiteX24" fmla="*/ 569885 w 12193199"/>
              <a:gd name="connsiteY24" fmla="*/ 6610106 h 6858000"/>
              <a:gd name="connsiteX25" fmla="*/ 592506 w 12193199"/>
              <a:gd name="connsiteY25" fmla="*/ 6598485 h 6858000"/>
              <a:gd name="connsiteX26" fmla="*/ 586384 w 12193199"/>
              <a:gd name="connsiteY26" fmla="*/ 6593297 h 6858000"/>
              <a:gd name="connsiteX27" fmla="*/ 569885 w 12193199"/>
              <a:gd name="connsiteY27" fmla="*/ 6602013 h 6858000"/>
              <a:gd name="connsiteX28" fmla="*/ 552660 w 12193199"/>
              <a:gd name="connsiteY28" fmla="*/ 6585203 h 6858000"/>
              <a:gd name="connsiteX29" fmla="*/ 594270 w 12193199"/>
              <a:gd name="connsiteY29" fmla="*/ 6585203 h 6858000"/>
              <a:gd name="connsiteX30" fmla="*/ 594477 w 12193199"/>
              <a:gd name="connsiteY30" fmla="*/ 6582090 h 6858000"/>
              <a:gd name="connsiteX31" fmla="*/ 569366 w 12193199"/>
              <a:gd name="connsiteY31" fmla="*/ 6554697 h 6858000"/>
              <a:gd name="connsiteX32" fmla="*/ 643658 w 12193199"/>
              <a:gd name="connsiteY32" fmla="*/ 6541207 h 6858000"/>
              <a:gd name="connsiteX33" fmla="*/ 634942 w 12193199"/>
              <a:gd name="connsiteY33" fmla="*/ 6544216 h 6858000"/>
              <a:gd name="connsiteX34" fmla="*/ 634942 w 12193199"/>
              <a:gd name="connsiteY34" fmla="*/ 6556045 h 6858000"/>
              <a:gd name="connsiteX35" fmla="*/ 625188 w 12193199"/>
              <a:gd name="connsiteY35" fmla="*/ 6556045 h 6858000"/>
              <a:gd name="connsiteX36" fmla="*/ 625188 w 12193199"/>
              <a:gd name="connsiteY36" fmla="*/ 6563620 h 6858000"/>
              <a:gd name="connsiteX37" fmla="*/ 634942 w 12193199"/>
              <a:gd name="connsiteY37" fmla="*/ 6563620 h 6858000"/>
              <a:gd name="connsiteX38" fmla="*/ 634942 w 12193199"/>
              <a:gd name="connsiteY38" fmla="*/ 6593608 h 6858000"/>
              <a:gd name="connsiteX39" fmla="*/ 650299 w 12193199"/>
              <a:gd name="connsiteY39" fmla="*/ 6609899 h 6858000"/>
              <a:gd name="connsiteX40" fmla="*/ 657355 w 12193199"/>
              <a:gd name="connsiteY40" fmla="*/ 6608757 h 6858000"/>
              <a:gd name="connsiteX41" fmla="*/ 657355 w 12193199"/>
              <a:gd name="connsiteY41" fmla="*/ 6600975 h 6858000"/>
              <a:gd name="connsiteX42" fmla="*/ 652374 w 12193199"/>
              <a:gd name="connsiteY42" fmla="*/ 6601909 h 6858000"/>
              <a:gd name="connsiteX43" fmla="*/ 643658 w 12193199"/>
              <a:gd name="connsiteY43" fmla="*/ 6592778 h 6858000"/>
              <a:gd name="connsiteX44" fmla="*/ 643658 w 12193199"/>
              <a:gd name="connsiteY44" fmla="*/ 6563620 h 6858000"/>
              <a:gd name="connsiteX45" fmla="*/ 657355 w 12193199"/>
              <a:gd name="connsiteY45" fmla="*/ 6563620 h 6858000"/>
              <a:gd name="connsiteX46" fmla="*/ 657355 w 12193199"/>
              <a:gd name="connsiteY46" fmla="*/ 6556045 h 6858000"/>
              <a:gd name="connsiteX47" fmla="*/ 643658 w 12193199"/>
              <a:gd name="connsiteY47" fmla="*/ 6556045 h 6858000"/>
              <a:gd name="connsiteX48" fmla="*/ 509589 w 12193199"/>
              <a:gd name="connsiteY48" fmla="*/ 6534878 h 6858000"/>
              <a:gd name="connsiteX49" fmla="*/ 484374 w 12193199"/>
              <a:gd name="connsiteY49" fmla="*/ 6554800 h 6858000"/>
              <a:gd name="connsiteX50" fmla="*/ 503052 w 12193199"/>
              <a:gd name="connsiteY50" fmla="*/ 6574723 h 6858000"/>
              <a:gd name="connsiteX51" fmla="*/ 511663 w 12193199"/>
              <a:gd name="connsiteY51" fmla="*/ 6576591 h 6858000"/>
              <a:gd name="connsiteX52" fmla="*/ 524946 w 12193199"/>
              <a:gd name="connsiteY52" fmla="*/ 6589354 h 6858000"/>
              <a:gd name="connsiteX53" fmla="*/ 507721 w 12193199"/>
              <a:gd name="connsiteY53" fmla="*/ 6601701 h 6858000"/>
              <a:gd name="connsiteX54" fmla="*/ 485619 w 12193199"/>
              <a:gd name="connsiteY54" fmla="*/ 6593815 h 6858000"/>
              <a:gd name="connsiteX55" fmla="*/ 485619 w 12193199"/>
              <a:gd name="connsiteY55" fmla="*/ 6603569 h 6858000"/>
              <a:gd name="connsiteX56" fmla="*/ 507721 w 12193199"/>
              <a:gd name="connsiteY56" fmla="*/ 6610003 h 6858000"/>
              <a:gd name="connsiteX57" fmla="*/ 534285 w 12193199"/>
              <a:gd name="connsiteY57" fmla="*/ 6589042 h 6858000"/>
              <a:gd name="connsiteX58" fmla="*/ 514466 w 12193199"/>
              <a:gd name="connsiteY58" fmla="*/ 6567771 h 6858000"/>
              <a:gd name="connsiteX59" fmla="*/ 505853 w 12193199"/>
              <a:gd name="connsiteY59" fmla="*/ 6565799 h 6858000"/>
              <a:gd name="connsiteX60" fmla="*/ 493817 w 12193199"/>
              <a:gd name="connsiteY60" fmla="*/ 6554178 h 6858000"/>
              <a:gd name="connsiteX61" fmla="*/ 509589 w 12193199"/>
              <a:gd name="connsiteY61" fmla="*/ 6543179 h 6858000"/>
              <a:gd name="connsiteX62" fmla="*/ 530964 w 12193199"/>
              <a:gd name="connsiteY62" fmla="*/ 6551065 h 6858000"/>
              <a:gd name="connsiteX63" fmla="*/ 531068 w 12193199"/>
              <a:gd name="connsiteY63" fmla="*/ 6541311 h 6858000"/>
              <a:gd name="connsiteX64" fmla="*/ 509589 w 12193199"/>
              <a:gd name="connsiteY64" fmla="*/ 6534878 h 6858000"/>
              <a:gd name="connsiteX65" fmla="*/ 610059 w 12193199"/>
              <a:gd name="connsiteY65" fmla="*/ 6534151 h 6858000"/>
              <a:gd name="connsiteX66" fmla="*/ 604040 w 12193199"/>
              <a:gd name="connsiteY66" fmla="*/ 6540170 h 6858000"/>
              <a:gd name="connsiteX67" fmla="*/ 610059 w 12193199"/>
              <a:gd name="connsiteY67" fmla="*/ 6546188 h 6858000"/>
              <a:gd name="connsiteX68" fmla="*/ 616077 w 12193199"/>
              <a:gd name="connsiteY68" fmla="*/ 6540170 h 6858000"/>
              <a:gd name="connsiteX69" fmla="*/ 610059 w 12193199"/>
              <a:gd name="connsiteY69" fmla="*/ 6534151 h 6858000"/>
              <a:gd name="connsiteX70" fmla="*/ 500904 w 12193199"/>
              <a:gd name="connsiteY70" fmla="*/ 6461548 h 6858000"/>
              <a:gd name="connsiteX71" fmla="*/ 519458 w 12193199"/>
              <a:gd name="connsiteY71" fmla="*/ 6461548 h 6858000"/>
              <a:gd name="connsiteX72" fmla="*/ 528836 w 12193199"/>
              <a:gd name="connsiteY72" fmla="*/ 6469515 h 6858000"/>
              <a:gd name="connsiteX73" fmla="*/ 519458 w 12193199"/>
              <a:gd name="connsiteY73" fmla="*/ 6477582 h 6858000"/>
              <a:gd name="connsiteX74" fmla="*/ 500904 w 12193199"/>
              <a:gd name="connsiteY74" fmla="*/ 6477582 h 6858000"/>
              <a:gd name="connsiteX75" fmla="*/ 1062845 w 12193199"/>
              <a:gd name="connsiteY75" fmla="*/ 6451061 h 6858000"/>
              <a:gd name="connsiteX76" fmla="*/ 1075953 w 12193199"/>
              <a:gd name="connsiteY76" fmla="*/ 6464876 h 6858000"/>
              <a:gd name="connsiteX77" fmla="*/ 1062845 w 12193199"/>
              <a:gd name="connsiteY77" fmla="*/ 6478691 h 6858000"/>
              <a:gd name="connsiteX78" fmla="*/ 1049836 w 12193199"/>
              <a:gd name="connsiteY78" fmla="*/ 6464876 h 6858000"/>
              <a:gd name="connsiteX79" fmla="*/ 1062845 w 12193199"/>
              <a:gd name="connsiteY79" fmla="*/ 6451061 h 6858000"/>
              <a:gd name="connsiteX80" fmla="*/ 1225496 w 12193199"/>
              <a:gd name="connsiteY80" fmla="*/ 6450960 h 6858000"/>
              <a:gd name="connsiteX81" fmla="*/ 1238605 w 12193199"/>
              <a:gd name="connsiteY81" fmla="*/ 6464876 h 6858000"/>
              <a:gd name="connsiteX82" fmla="*/ 1225496 w 12193199"/>
              <a:gd name="connsiteY82" fmla="*/ 6478792 h 6858000"/>
              <a:gd name="connsiteX83" fmla="*/ 1212387 w 12193199"/>
              <a:gd name="connsiteY83" fmla="*/ 6464876 h 6858000"/>
              <a:gd name="connsiteX84" fmla="*/ 1225496 w 12193199"/>
              <a:gd name="connsiteY84" fmla="*/ 6450960 h 6858000"/>
              <a:gd name="connsiteX85" fmla="*/ 919962 w 12193199"/>
              <a:gd name="connsiteY85" fmla="*/ 6450960 h 6858000"/>
              <a:gd name="connsiteX86" fmla="*/ 933071 w 12193199"/>
              <a:gd name="connsiteY86" fmla="*/ 6464876 h 6858000"/>
              <a:gd name="connsiteX87" fmla="*/ 919962 w 12193199"/>
              <a:gd name="connsiteY87" fmla="*/ 6478792 h 6858000"/>
              <a:gd name="connsiteX88" fmla="*/ 906852 w 12193199"/>
              <a:gd name="connsiteY88" fmla="*/ 6464876 h 6858000"/>
              <a:gd name="connsiteX89" fmla="*/ 919962 w 12193199"/>
              <a:gd name="connsiteY89" fmla="*/ 6450960 h 6858000"/>
              <a:gd name="connsiteX90" fmla="*/ 581316 w 12193199"/>
              <a:gd name="connsiteY90" fmla="*/ 6450960 h 6858000"/>
              <a:gd name="connsiteX91" fmla="*/ 594425 w 12193199"/>
              <a:gd name="connsiteY91" fmla="*/ 6464876 h 6858000"/>
              <a:gd name="connsiteX92" fmla="*/ 581316 w 12193199"/>
              <a:gd name="connsiteY92" fmla="*/ 6478792 h 6858000"/>
              <a:gd name="connsiteX93" fmla="*/ 568206 w 12193199"/>
              <a:gd name="connsiteY93" fmla="*/ 6464876 h 6858000"/>
              <a:gd name="connsiteX94" fmla="*/ 581316 w 12193199"/>
              <a:gd name="connsiteY94" fmla="*/ 6450960 h 6858000"/>
              <a:gd name="connsiteX95" fmla="*/ 1288500 w 12193199"/>
              <a:gd name="connsiteY95" fmla="*/ 6450153 h 6858000"/>
              <a:gd name="connsiteX96" fmla="*/ 1299896 w 12193199"/>
              <a:gd name="connsiteY96" fmla="*/ 6458926 h 6858000"/>
              <a:gd name="connsiteX97" fmla="*/ 1277307 w 12193199"/>
              <a:gd name="connsiteY97" fmla="*/ 6458926 h 6858000"/>
              <a:gd name="connsiteX98" fmla="*/ 1288500 w 12193199"/>
              <a:gd name="connsiteY98" fmla="*/ 6450153 h 6858000"/>
              <a:gd name="connsiteX99" fmla="*/ 773758 w 12193199"/>
              <a:gd name="connsiteY99" fmla="*/ 6450153 h 6858000"/>
              <a:gd name="connsiteX100" fmla="*/ 785154 w 12193199"/>
              <a:gd name="connsiteY100" fmla="*/ 6458926 h 6858000"/>
              <a:gd name="connsiteX101" fmla="*/ 762565 w 12193199"/>
              <a:gd name="connsiteY101" fmla="*/ 6458926 h 6858000"/>
              <a:gd name="connsiteX102" fmla="*/ 773758 w 12193199"/>
              <a:gd name="connsiteY102" fmla="*/ 6450153 h 6858000"/>
              <a:gd name="connsiteX103" fmla="*/ 868063 w 12193199"/>
              <a:gd name="connsiteY103" fmla="*/ 6438859 h 6858000"/>
              <a:gd name="connsiteX104" fmla="*/ 868063 w 12193199"/>
              <a:gd name="connsiteY104" fmla="*/ 6490893 h 6858000"/>
              <a:gd name="connsiteX105" fmla="*/ 882080 w 12193199"/>
              <a:gd name="connsiteY105" fmla="*/ 6490893 h 6858000"/>
              <a:gd name="connsiteX106" fmla="*/ 882080 w 12193199"/>
              <a:gd name="connsiteY106" fmla="*/ 6438859 h 6858000"/>
              <a:gd name="connsiteX107" fmla="*/ 1351643 w 12193199"/>
              <a:gd name="connsiteY107" fmla="*/ 6437851 h 6858000"/>
              <a:gd name="connsiteX108" fmla="*/ 1336617 w 12193199"/>
              <a:gd name="connsiteY108" fmla="*/ 6448136 h 6858000"/>
              <a:gd name="connsiteX109" fmla="*/ 1336617 w 12193199"/>
              <a:gd name="connsiteY109" fmla="*/ 6438859 h 6858000"/>
              <a:gd name="connsiteX110" fmla="*/ 1322601 w 12193199"/>
              <a:gd name="connsiteY110" fmla="*/ 6438859 h 6858000"/>
              <a:gd name="connsiteX111" fmla="*/ 1322601 w 12193199"/>
              <a:gd name="connsiteY111" fmla="*/ 6490893 h 6858000"/>
              <a:gd name="connsiteX112" fmla="*/ 1336617 w 12193199"/>
              <a:gd name="connsiteY112" fmla="*/ 6490893 h 6858000"/>
              <a:gd name="connsiteX113" fmla="*/ 1336617 w 12193199"/>
              <a:gd name="connsiteY113" fmla="*/ 6462557 h 6858000"/>
              <a:gd name="connsiteX114" fmla="*/ 1350030 w 12193199"/>
              <a:gd name="connsiteY114" fmla="*/ 6452674 h 6858000"/>
              <a:gd name="connsiteX115" fmla="*/ 1352550 w 12193199"/>
              <a:gd name="connsiteY115" fmla="*/ 6452674 h 6858000"/>
              <a:gd name="connsiteX116" fmla="*/ 1352550 w 12193199"/>
              <a:gd name="connsiteY116" fmla="*/ 6437851 h 6858000"/>
              <a:gd name="connsiteX117" fmla="*/ 650270 w 12193199"/>
              <a:gd name="connsiteY117" fmla="*/ 6437851 h 6858000"/>
              <a:gd name="connsiteX118" fmla="*/ 635245 w 12193199"/>
              <a:gd name="connsiteY118" fmla="*/ 6448136 h 6858000"/>
              <a:gd name="connsiteX119" fmla="*/ 635245 w 12193199"/>
              <a:gd name="connsiteY119" fmla="*/ 6438859 h 6858000"/>
              <a:gd name="connsiteX120" fmla="*/ 621228 w 12193199"/>
              <a:gd name="connsiteY120" fmla="*/ 6438859 h 6858000"/>
              <a:gd name="connsiteX121" fmla="*/ 621228 w 12193199"/>
              <a:gd name="connsiteY121" fmla="*/ 6490893 h 6858000"/>
              <a:gd name="connsiteX122" fmla="*/ 635245 w 12193199"/>
              <a:gd name="connsiteY122" fmla="*/ 6490893 h 6858000"/>
              <a:gd name="connsiteX123" fmla="*/ 635245 w 12193199"/>
              <a:gd name="connsiteY123" fmla="*/ 6462557 h 6858000"/>
              <a:gd name="connsiteX124" fmla="*/ 648657 w 12193199"/>
              <a:gd name="connsiteY124" fmla="*/ 6452674 h 6858000"/>
              <a:gd name="connsiteX125" fmla="*/ 651178 w 12193199"/>
              <a:gd name="connsiteY125" fmla="*/ 6452674 h 6858000"/>
              <a:gd name="connsiteX126" fmla="*/ 651178 w 12193199"/>
              <a:gd name="connsiteY126" fmla="*/ 6437851 h 6858000"/>
              <a:gd name="connsiteX127" fmla="*/ 1288500 w 12193199"/>
              <a:gd name="connsiteY127" fmla="*/ 6437447 h 6858000"/>
              <a:gd name="connsiteX128" fmla="*/ 1262584 w 12193199"/>
              <a:gd name="connsiteY128" fmla="*/ 6464876 h 6858000"/>
              <a:gd name="connsiteX129" fmla="*/ 1289709 w 12193199"/>
              <a:gd name="connsiteY129" fmla="*/ 6492405 h 6858000"/>
              <a:gd name="connsiteX130" fmla="*/ 1312702 w 12193199"/>
              <a:gd name="connsiteY130" fmla="*/ 6480607 h 6858000"/>
              <a:gd name="connsiteX131" fmla="*/ 1303223 w 12193199"/>
              <a:gd name="connsiteY131" fmla="*/ 6472540 h 6858000"/>
              <a:gd name="connsiteX132" fmla="*/ 1289709 w 12193199"/>
              <a:gd name="connsiteY132" fmla="*/ 6479699 h 6858000"/>
              <a:gd name="connsiteX133" fmla="*/ 1277105 w 12193199"/>
              <a:gd name="connsiteY133" fmla="*/ 6468909 h 6858000"/>
              <a:gd name="connsiteX134" fmla="*/ 1314114 w 12193199"/>
              <a:gd name="connsiteY134" fmla="*/ 6468909 h 6858000"/>
              <a:gd name="connsiteX135" fmla="*/ 1314517 w 12193199"/>
              <a:gd name="connsiteY135" fmla="*/ 6464271 h 6858000"/>
              <a:gd name="connsiteX136" fmla="*/ 1288500 w 12193199"/>
              <a:gd name="connsiteY136" fmla="*/ 6437447 h 6858000"/>
              <a:gd name="connsiteX137" fmla="*/ 1222370 w 12193199"/>
              <a:gd name="connsiteY137" fmla="*/ 6437447 h 6858000"/>
              <a:gd name="connsiteX138" fmla="*/ 1197864 w 12193199"/>
              <a:gd name="connsiteY138" fmla="*/ 6464876 h 6858000"/>
              <a:gd name="connsiteX139" fmla="*/ 1222370 w 12193199"/>
              <a:gd name="connsiteY139" fmla="*/ 6492405 h 6858000"/>
              <a:gd name="connsiteX140" fmla="*/ 1238605 w 12193199"/>
              <a:gd name="connsiteY140" fmla="*/ 6483430 h 6858000"/>
              <a:gd name="connsiteX141" fmla="*/ 1238605 w 12193199"/>
              <a:gd name="connsiteY141" fmla="*/ 6490893 h 6858000"/>
              <a:gd name="connsiteX142" fmla="*/ 1252622 w 12193199"/>
              <a:gd name="connsiteY142" fmla="*/ 6490893 h 6858000"/>
              <a:gd name="connsiteX143" fmla="*/ 1252622 w 12193199"/>
              <a:gd name="connsiteY143" fmla="*/ 6438859 h 6858000"/>
              <a:gd name="connsiteX144" fmla="*/ 1238605 w 12193199"/>
              <a:gd name="connsiteY144" fmla="*/ 6438859 h 6858000"/>
              <a:gd name="connsiteX145" fmla="*/ 1238605 w 12193199"/>
              <a:gd name="connsiteY145" fmla="*/ 6446422 h 6858000"/>
              <a:gd name="connsiteX146" fmla="*/ 1222370 w 12193199"/>
              <a:gd name="connsiteY146" fmla="*/ 6437447 h 6858000"/>
              <a:gd name="connsiteX147" fmla="*/ 1062845 w 12193199"/>
              <a:gd name="connsiteY147" fmla="*/ 6437447 h 6858000"/>
              <a:gd name="connsiteX148" fmla="*/ 1035315 w 12193199"/>
              <a:gd name="connsiteY148" fmla="*/ 6464876 h 6858000"/>
              <a:gd name="connsiteX149" fmla="*/ 1062845 w 12193199"/>
              <a:gd name="connsiteY149" fmla="*/ 6492304 h 6858000"/>
              <a:gd name="connsiteX150" fmla="*/ 1090475 w 12193199"/>
              <a:gd name="connsiteY150" fmla="*/ 6464876 h 6858000"/>
              <a:gd name="connsiteX151" fmla="*/ 1062845 w 12193199"/>
              <a:gd name="connsiteY151" fmla="*/ 6437447 h 6858000"/>
              <a:gd name="connsiteX152" fmla="*/ 916836 w 12193199"/>
              <a:gd name="connsiteY152" fmla="*/ 6437447 h 6858000"/>
              <a:gd name="connsiteX153" fmla="*/ 892332 w 12193199"/>
              <a:gd name="connsiteY153" fmla="*/ 6464876 h 6858000"/>
              <a:gd name="connsiteX154" fmla="*/ 916836 w 12193199"/>
              <a:gd name="connsiteY154" fmla="*/ 6492405 h 6858000"/>
              <a:gd name="connsiteX155" fmla="*/ 933071 w 12193199"/>
              <a:gd name="connsiteY155" fmla="*/ 6483430 h 6858000"/>
              <a:gd name="connsiteX156" fmla="*/ 933071 w 12193199"/>
              <a:gd name="connsiteY156" fmla="*/ 6490893 h 6858000"/>
              <a:gd name="connsiteX157" fmla="*/ 947087 w 12193199"/>
              <a:gd name="connsiteY157" fmla="*/ 6490893 h 6858000"/>
              <a:gd name="connsiteX158" fmla="*/ 947087 w 12193199"/>
              <a:gd name="connsiteY158" fmla="*/ 6438859 h 6858000"/>
              <a:gd name="connsiteX159" fmla="*/ 933071 w 12193199"/>
              <a:gd name="connsiteY159" fmla="*/ 6438859 h 6858000"/>
              <a:gd name="connsiteX160" fmla="*/ 933071 w 12193199"/>
              <a:gd name="connsiteY160" fmla="*/ 6446422 h 6858000"/>
              <a:gd name="connsiteX161" fmla="*/ 916836 w 12193199"/>
              <a:gd name="connsiteY161" fmla="*/ 6437447 h 6858000"/>
              <a:gd name="connsiteX162" fmla="*/ 839011 w 12193199"/>
              <a:gd name="connsiteY162" fmla="*/ 6437447 h 6858000"/>
              <a:gd name="connsiteX163" fmla="*/ 823382 w 12193199"/>
              <a:gd name="connsiteY163" fmla="*/ 6444809 h 6858000"/>
              <a:gd name="connsiteX164" fmla="*/ 823382 w 12193199"/>
              <a:gd name="connsiteY164" fmla="*/ 6438859 h 6858000"/>
              <a:gd name="connsiteX165" fmla="*/ 809364 w 12193199"/>
              <a:gd name="connsiteY165" fmla="*/ 6438859 h 6858000"/>
              <a:gd name="connsiteX166" fmla="*/ 809364 w 12193199"/>
              <a:gd name="connsiteY166" fmla="*/ 6490893 h 6858000"/>
              <a:gd name="connsiteX167" fmla="*/ 823382 w 12193199"/>
              <a:gd name="connsiteY167" fmla="*/ 6490893 h 6858000"/>
              <a:gd name="connsiteX168" fmla="*/ 823382 w 12193199"/>
              <a:gd name="connsiteY168" fmla="*/ 6459733 h 6858000"/>
              <a:gd name="connsiteX169" fmla="*/ 832961 w 12193199"/>
              <a:gd name="connsiteY169" fmla="*/ 6449750 h 6858000"/>
              <a:gd name="connsiteX170" fmla="*/ 841936 w 12193199"/>
              <a:gd name="connsiteY170" fmla="*/ 6459229 h 6858000"/>
              <a:gd name="connsiteX171" fmla="*/ 841936 w 12193199"/>
              <a:gd name="connsiteY171" fmla="*/ 6490893 h 6858000"/>
              <a:gd name="connsiteX172" fmla="*/ 855953 w 12193199"/>
              <a:gd name="connsiteY172" fmla="*/ 6490893 h 6858000"/>
              <a:gd name="connsiteX173" fmla="*/ 855953 w 12193199"/>
              <a:gd name="connsiteY173" fmla="*/ 6456708 h 6858000"/>
              <a:gd name="connsiteX174" fmla="*/ 839011 w 12193199"/>
              <a:gd name="connsiteY174" fmla="*/ 6437447 h 6858000"/>
              <a:gd name="connsiteX175" fmla="*/ 773758 w 12193199"/>
              <a:gd name="connsiteY175" fmla="*/ 6437447 h 6858000"/>
              <a:gd name="connsiteX176" fmla="*/ 747843 w 12193199"/>
              <a:gd name="connsiteY176" fmla="*/ 6464876 h 6858000"/>
              <a:gd name="connsiteX177" fmla="*/ 774969 w 12193199"/>
              <a:gd name="connsiteY177" fmla="*/ 6492405 h 6858000"/>
              <a:gd name="connsiteX178" fmla="*/ 797961 w 12193199"/>
              <a:gd name="connsiteY178" fmla="*/ 6480607 h 6858000"/>
              <a:gd name="connsiteX179" fmla="*/ 788481 w 12193199"/>
              <a:gd name="connsiteY179" fmla="*/ 6472540 h 6858000"/>
              <a:gd name="connsiteX180" fmla="*/ 774969 w 12193199"/>
              <a:gd name="connsiteY180" fmla="*/ 6479699 h 6858000"/>
              <a:gd name="connsiteX181" fmla="*/ 762364 w 12193199"/>
              <a:gd name="connsiteY181" fmla="*/ 6468909 h 6858000"/>
              <a:gd name="connsiteX182" fmla="*/ 799372 w 12193199"/>
              <a:gd name="connsiteY182" fmla="*/ 6468909 h 6858000"/>
              <a:gd name="connsiteX183" fmla="*/ 799776 w 12193199"/>
              <a:gd name="connsiteY183" fmla="*/ 6464271 h 6858000"/>
              <a:gd name="connsiteX184" fmla="*/ 773758 w 12193199"/>
              <a:gd name="connsiteY184" fmla="*/ 6437447 h 6858000"/>
              <a:gd name="connsiteX185" fmla="*/ 689403 w 12193199"/>
              <a:gd name="connsiteY185" fmla="*/ 6437447 h 6858000"/>
              <a:gd name="connsiteX186" fmla="*/ 674377 w 12193199"/>
              <a:gd name="connsiteY186" fmla="*/ 6444809 h 6858000"/>
              <a:gd name="connsiteX187" fmla="*/ 674377 w 12193199"/>
              <a:gd name="connsiteY187" fmla="*/ 6438859 h 6858000"/>
              <a:gd name="connsiteX188" fmla="*/ 660361 w 12193199"/>
              <a:gd name="connsiteY188" fmla="*/ 6438859 h 6858000"/>
              <a:gd name="connsiteX189" fmla="*/ 660361 w 12193199"/>
              <a:gd name="connsiteY189" fmla="*/ 6490893 h 6858000"/>
              <a:gd name="connsiteX190" fmla="*/ 674377 w 12193199"/>
              <a:gd name="connsiteY190" fmla="*/ 6490893 h 6858000"/>
              <a:gd name="connsiteX191" fmla="*/ 674377 w 12193199"/>
              <a:gd name="connsiteY191" fmla="*/ 6460036 h 6858000"/>
              <a:gd name="connsiteX192" fmla="*/ 683352 w 12193199"/>
              <a:gd name="connsiteY192" fmla="*/ 6449750 h 6858000"/>
              <a:gd name="connsiteX193" fmla="*/ 691923 w 12193199"/>
              <a:gd name="connsiteY193" fmla="*/ 6459632 h 6858000"/>
              <a:gd name="connsiteX194" fmla="*/ 691923 w 12193199"/>
              <a:gd name="connsiteY194" fmla="*/ 6490893 h 6858000"/>
              <a:gd name="connsiteX195" fmla="*/ 705840 w 12193199"/>
              <a:gd name="connsiteY195" fmla="*/ 6490893 h 6858000"/>
              <a:gd name="connsiteX196" fmla="*/ 705840 w 12193199"/>
              <a:gd name="connsiteY196" fmla="*/ 6458523 h 6858000"/>
              <a:gd name="connsiteX197" fmla="*/ 714916 w 12193199"/>
              <a:gd name="connsiteY197" fmla="*/ 6449750 h 6858000"/>
              <a:gd name="connsiteX198" fmla="*/ 723487 w 12193199"/>
              <a:gd name="connsiteY198" fmla="*/ 6459632 h 6858000"/>
              <a:gd name="connsiteX199" fmla="*/ 723487 w 12193199"/>
              <a:gd name="connsiteY199" fmla="*/ 6490893 h 6858000"/>
              <a:gd name="connsiteX200" fmla="*/ 737504 w 12193199"/>
              <a:gd name="connsiteY200" fmla="*/ 6490893 h 6858000"/>
              <a:gd name="connsiteX201" fmla="*/ 737504 w 12193199"/>
              <a:gd name="connsiteY201" fmla="*/ 6457010 h 6858000"/>
              <a:gd name="connsiteX202" fmla="*/ 719554 w 12193199"/>
              <a:gd name="connsiteY202" fmla="*/ 6437447 h 6858000"/>
              <a:gd name="connsiteX203" fmla="*/ 703521 w 12193199"/>
              <a:gd name="connsiteY203" fmla="*/ 6445716 h 6858000"/>
              <a:gd name="connsiteX204" fmla="*/ 689403 w 12193199"/>
              <a:gd name="connsiteY204" fmla="*/ 6437447 h 6858000"/>
              <a:gd name="connsiteX205" fmla="*/ 578190 w 12193199"/>
              <a:gd name="connsiteY205" fmla="*/ 6437447 h 6858000"/>
              <a:gd name="connsiteX206" fmla="*/ 553686 w 12193199"/>
              <a:gd name="connsiteY206" fmla="*/ 6464876 h 6858000"/>
              <a:gd name="connsiteX207" fmla="*/ 578190 w 12193199"/>
              <a:gd name="connsiteY207" fmla="*/ 6492405 h 6858000"/>
              <a:gd name="connsiteX208" fmla="*/ 594425 w 12193199"/>
              <a:gd name="connsiteY208" fmla="*/ 6483430 h 6858000"/>
              <a:gd name="connsiteX209" fmla="*/ 594425 w 12193199"/>
              <a:gd name="connsiteY209" fmla="*/ 6490893 h 6858000"/>
              <a:gd name="connsiteX210" fmla="*/ 608442 w 12193199"/>
              <a:gd name="connsiteY210" fmla="*/ 6490893 h 6858000"/>
              <a:gd name="connsiteX211" fmla="*/ 608442 w 12193199"/>
              <a:gd name="connsiteY211" fmla="*/ 6438859 h 6858000"/>
              <a:gd name="connsiteX212" fmla="*/ 594425 w 12193199"/>
              <a:gd name="connsiteY212" fmla="*/ 6438859 h 6858000"/>
              <a:gd name="connsiteX213" fmla="*/ 594425 w 12193199"/>
              <a:gd name="connsiteY213" fmla="*/ 6446422 h 6858000"/>
              <a:gd name="connsiteX214" fmla="*/ 578190 w 12193199"/>
              <a:gd name="connsiteY214" fmla="*/ 6437447 h 6858000"/>
              <a:gd name="connsiteX215" fmla="*/ 500904 w 12193199"/>
              <a:gd name="connsiteY215" fmla="*/ 6433615 h 6858000"/>
              <a:gd name="connsiteX216" fmla="*/ 518450 w 12193199"/>
              <a:gd name="connsiteY216" fmla="*/ 6433615 h 6858000"/>
              <a:gd name="connsiteX217" fmla="*/ 527122 w 12193199"/>
              <a:gd name="connsiteY217" fmla="*/ 6441078 h 6858000"/>
              <a:gd name="connsiteX218" fmla="*/ 518450 w 12193199"/>
              <a:gd name="connsiteY218" fmla="*/ 6448439 h 6858000"/>
              <a:gd name="connsiteX219" fmla="*/ 500904 w 12193199"/>
              <a:gd name="connsiteY219" fmla="*/ 6448439 h 6858000"/>
              <a:gd name="connsiteX220" fmla="*/ 1120008 w 12193199"/>
              <a:gd name="connsiteY220" fmla="*/ 6423632 h 6858000"/>
              <a:gd name="connsiteX221" fmla="*/ 1105991 w 12193199"/>
              <a:gd name="connsiteY221" fmla="*/ 6427666 h 6858000"/>
              <a:gd name="connsiteX222" fmla="*/ 1105991 w 12193199"/>
              <a:gd name="connsiteY222" fmla="*/ 6438859 h 6858000"/>
              <a:gd name="connsiteX223" fmla="*/ 1097218 w 12193199"/>
              <a:gd name="connsiteY223" fmla="*/ 6438859 h 6858000"/>
              <a:gd name="connsiteX224" fmla="*/ 1097218 w 12193199"/>
              <a:gd name="connsiteY224" fmla="*/ 6450758 h 6858000"/>
              <a:gd name="connsiteX225" fmla="*/ 1105991 w 12193199"/>
              <a:gd name="connsiteY225" fmla="*/ 6450758 h 6858000"/>
              <a:gd name="connsiteX226" fmla="*/ 1105991 w 12193199"/>
              <a:gd name="connsiteY226" fmla="*/ 6472943 h 6858000"/>
              <a:gd name="connsiteX227" fmla="*/ 1124042 w 12193199"/>
              <a:gd name="connsiteY227" fmla="*/ 6492103 h 6858000"/>
              <a:gd name="connsiteX228" fmla="*/ 1132008 w 12193199"/>
              <a:gd name="connsiteY228" fmla="*/ 6491195 h 6858000"/>
              <a:gd name="connsiteX229" fmla="*/ 1132008 w 12193199"/>
              <a:gd name="connsiteY229" fmla="*/ 6479296 h 6858000"/>
              <a:gd name="connsiteX230" fmla="*/ 1128076 w 12193199"/>
              <a:gd name="connsiteY230" fmla="*/ 6479699 h 6858000"/>
              <a:gd name="connsiteX231" fmla="*/ 1120008 w 12193199"/>
              <a:gd name="connsiteY231" fmla="*/ 6471733 h 6858000"/>
              <a:gd name="connsiteX232" fmla="*/ 1120008 w 12193199"/>
              <a:gd name="connsiteY232" fmla="*/ 6450758 h 6858000"/>
              <a:gd name="connsiteX233" fmla="*/ 1132008 w 12193199"/>
              <a:gd name="connsiteY233" fmla="*/ 6450758 h 6858000"/>
              <a:gd name="connsiteX234" fmla="*/ 1132008 w 12193199"/>
              <a:gd name="connsiteY234" fmla="*/ 6438859 h 6858000"/>
              <a:gd name="connsiteX235" fmla="*/ 1120008 w 12193199"/>
              <a:gd name="connsiteY235" fmla="*/ 6438859 h 6858000"/>
              <a:gd name="connsiteX236" fmla="*/ 1141990 w 12193199"/>
              <a:gd name="connsiteY236" fmla="*/ 6420305 h 6858000"/>
              <a:gd name="connsiteX237" fmla="*/ 1141990 w 12193199"/>
              <a:gd name="connsiteY237" fmla="*/ 6490893 h 6858000"/>
              <a:gd name="connsiteX238" fmla="*/ 1156007 w 12193199"/>
              <a:gd name="connsiteY238" fmla="*/ 6490893 h 6858000"/>
              <a:gd name="connsiteX239" fmla="*/ 1156007 w 12193199"/>
              <a:gd name="connsiteY239" fmla="*/ 6459733 h 6858000"/>
              <a:gd name="connsiteX240" fmla="*/ 1165587 w 12193199"/>
              <a:gd name="connsiteY240" fmla="*/ 6449750 h 6858000"/>
              <a:gd name="connsiteX241" fmla="*/ 1174562 w 12193199"/>
              <a:gd name="connsiteY241" fmla="*/ 6459229 h 6858000"/>
              <a:gd name="connsiteX242" fmla="*/ 1174562 w 12193199"/>
              <a:gd name="connsiteY242" fmla="*/ 6490893 h 6858000"/>
              <a:gd name="connsiteX243" fmla="*/ 1188579 w 12193199"/>
              <a:gd name="connsiteY243" fmla="*/ 6490893 h 6858000"/>
              <a:gd name="connsiteX244" fmla="*/ 1188579 w 12193199"/>
              <a:gd name="connsiteY244" fmla="*/ 6456708 h 6858000"/>
              <a:gd name="connsiteX245" fmla="*/ 1171637 w 12193199"/>
              <a:gd name="connsiteY245" fmla="*/ 6437447 h 6858000"/>
              <a:gd name="connsiteX246" fmla="*/ 1156007 w 12193199"/>
              <a:gd name="connsiteY246" fmla="*/ 6444809 h 6858000"/>
              <a:gd name="connsiteX247" fmla="*/ 1156007 w 12193199"/>
              <a:gd name="connsiteY247" fmla="*/ 6420305 h 6858000"/>
              <a:gd name="connsiteX248" fmla="*/ 485777 w 12193199"/>
              <a:gd name="connsiteY248" fmla="*/ 6420305 h 6858000"/>
              <a:gd name="connsiteX249" fmla="*/ 485777 w 12193199"/>
              <a:gd name="connsiteY249" fmla="*/ 6490893 h 6858000"/>
              <a:gd name="connsiteX250" fmla="*/ 520668 w 12193199"/>
              <a:gd name="connsiteY250" fmla="*/ 6490893 h 6858000"/>
              <a:gd name="connsiteX251" fmla="*/ 544568 w 12193199"/>
              <a:gd name="connsiteY251" fmla="*/ 6471229 h 6858000"/>
              <a:gd name="connsiteX252" fmla="*/ 532265 w 12193199"/>
              <a:gd name="connsiteY252" fmla="*/ 6454691 h 6858000"/>
              <a:gd name="connsiteX253" fmla="*/ 542753 w 12193199"/>
              <a:gd name="connsiteY253" fmla="*/ 6438960 h 6858000"/>
              <a:gd name="connsiteX254" fmla="*/ 520568 w 12193199"/>
              <a:gd name="connsiteY254" fmla="*/ 6420305 h 6858000"/>
              <a:gd name="connsiteX255" fmla="*/ 994261 w 12193199"/>
              <a:gd name="connsiteY255" fmla="*/ 6419094 h 6858000"/>
              <a:gd name="connsiteX256" fmla="*/ 958361 w 12193199"/>
              <a:gd name="connsiteY256" fmla="*/ 6455800 h 6858000"/>
              <a:gd name="connsiteX257" fmla="*/ 992042 w 12193199"/>
              <a:gd name="connsiteY257" fmla="*/ 6492405 h 6858000"/>
              <a:gd name="connsiteX258" fmla="*/ 1012614 w 12193199"/>
              <a:gd name="connsiteY258" fmla="*/ 6482624 h 6858000"/>
              <a:gd name="connsiteX259" fmla="*/ 1012614 w 12193199"/>
              <a:gd name="connsiteY259" fmla="*/ 6490893 h 6858000"/>
              <a:gd name="connsiteX260" fmla="*/ 1026226 w 12193199"/>
              <a:gd name="connsiteY260" fmla="*/ 6490893 h 6858000"/>
              <a:gd name="connsiteX261" fmla="*/ 1026226 w 12193199"/>
              <a:gd name="connsiteY261" fmla="*/ 6452977 h 6858000"/>
              <a:gd name="connsiteX262" fmla="*/ 994563 w 12193199"/>
              <a:gd name="connsiteY262" fmla="*/ 6452977 h 6858000"/>
              <a:gd name="connsiteX263" fmla="*/ 994563 w 12193199"/>
              <a:gd name="connsiteY263" fmla="*/ 6466489 h 6858000"/>
              <a:gd name="connsiteX264" fmla="*/ 1011303 w 12193199"/>
              <a:gd name="connsiteY264" fmla="*/ 6466489 h 6858000"/>
              <a:gd name="connsiteX265" fmla="*/ 994463 w 12193199"/>
              <a:gd name="connsiteY265" fmla="*/ 6478086 h 6858000"/>
              <a:gd name="connsiteX266" fmla="*/ 974395 w 12193199"/>
              <a:gd name="connsiteY266" fmla="*/ 6455800 h 6858000"/>
              <a:gd name="connsiteX267" fmla="*/ 994261 w 12193199"/>
              <a:gd name="connsiteY267" fmla="*/ 6433414 h 6858000"/>
              <a:gd name="connsiteX268" fmla="*/ 1012008 w 12193199"/>
              <a:gd name="connsiteY268" fmla="*/ 6443699 h 6858000"/>
              <a:gd name="connsiteX269" fmla="*/ 1024715 w 12193199"/>
              <a:gd name="connsiteY269" fmla="*/ 6435229 h 6858000"/>
              <a:gd name="connsiteX270" fmla="*/ 994261 w 12193199"/>
              <a:gd name="connsiteY270" fmla="*/ 6419094 h 6858000"/>
              <a:gd name="connsiteX271" fmla="*/ 875121 w 12193199"/>
              <a:gd name="connsiteY271" fmla="*/ 6416674 h 6858000"/>
              <a:gd name="connsiteX272" fmla="*/ 866752 w 12193199"/>
              <a:gd name="connsiteY272" fmla="*/ 6424943 h 6858000"/>
              <a:gd name="connsiteX273" fmla="*/ 875121 w 12193199"/>
              <a:gd name="connsiteY273" fmla="*/ 6433313 h 6858000"/>
              <a:gd name="connsiteX274" fmla="*/ 883492 w 12193199"/>
              <a:gd name="connsiteY274" fmla="*/ 6424943 h 6858000"/>
              <a:gd name="connsiteX275" fmla="*/ 875121 w 12193199"/>
              <a:gd name="connsiteY275" fmla="*/ 6416674 h 6858000"/>
              <a:gd name="connsiteX276" fmla="*/ 11442400 w 12193199"/>
              <a:gd name="connsiteY276" fmla="*/ 652256 h 6858000"/>
              <a:gd name="connsiteX277" fmla="*/ 11465450 w 12193199"/>
              <a:gd name="connsiteY277" fmla="*/ 677002 h 6858000"/>
              <a:gd name="connsiteX278" fmla="*/ 11442400 w 12193199"/>
              <a:gd name="connsiteY278" fmla="*/ 701748 h 6858000"/>
              <a:gd name="connsiteX279" fmla="*/ 11419349 w 12193199"/>
              <a:gd name="connsiteY279" fmla="*/ 677002 h 6858000"/>
              <a:gd name="connsiteX280" fmla="*/ 11442400 w 12193199"/>
              <a:gd name="connsiteY280" fmla="*/ 652256 h 6858000"/>
              <a:gd name="connsiteX281" fmla="*/ 11217192 w 12193199"/>
              <a:gd name="connsiteY281" fmla="*/ 652256 h 6858000"/>
              <a:gd name="connsiteX282" fmla="*/ 11240242 w 12193199"/>
              <a:gd name="connsiteY282" fmla="*/ 677002 h 6858000"/>
              <a:gd name="connsiteX283" fmla="*/ 11217192 w 12193199"/>
              <a:gd name="connsiteY283" fmla="*/ 701748 h 6858000"/>
              <a:gd name="connsiteX284" fmla="*/ 11194142 w 12193199"/>
              <a:gd name="connsiteY284" fmla="*/ 677002 h 6858000"/>
              <a:gd name="connsiteX285" fmla="*/ 11217192 w 12193199"/>
              <a:gd name="connsiteY285" fmla="*/ 652256 h 6858000"/>
              <a:gd name="connsiteX286" fmla="*/ 11532427 w 12193199"/>
              <a:gd name="connsiteY286" fmla="*/ 651335 h 6858000"/>
              <a:gd name="connsiteX287" fmla="*/ 11552688 w 12193199"/>
              <a:gd name="connsiteY287" fmla="*/ 668498 h 6858000"/>
              <a:gd name="connsiteX288" fmla="*/ 11511858 w 12193199"/>
              <a:gd name="connsiteY288" fmla="*/ 668498 h 6858000"/>
              <a:gd name="connsiteX289" fmla="*/ 11532427 w 12193199"/>
              <a:gd name="connsiteY289" fmla="*/ 651335 h 6858000"/>
              <a:gd name="connsiteX290" fmla="*/ 11620279 w 12193199"/>
              <a:gd name="connsiteY290" fmla="*/ 636015 h 6858000"/>
              <a:gd name="connsiteX291" fmla="*/ 11598623 w 12193199"/>
              <a:gd name="connsiteY291" fmla="*/ 651783 h 6858000"/>
              <a:gd name="connsiteX292" fmla="*/ 11598623 w 12193199"/>
              <a:gd name="connsiteY292" fmla="*/ 637396 h 6858000"/>
              <a:gd name="connsiteX293" fmla="*/ 11580996 w 12193199"/>
              <a:gd name="connsiteY293" fmla="*/ 637396 h 6858000"/>
              <a:gd name="connsiteX294" fmla="*/ 11580996 w 12193199"/>
              <a:gd name="connsiteY294" fmla="*/ 716570 h 6858000"/>
              <a:gd name="connsiteX295" fmla="*/ 11580996 w 12193199"/>
              <a:gd name="connsiteY295" fmla="*/ 716595 h 6858000"/>
              <a:gd name="connsiteX296" fmla="*/ 11598623 w 12193199"/>
              <a:gd name="connsiteY296" fmla="*/ 716595 h 6858000"/>
              <a:gd name="connsiteX297" fmla="*/ 11598623 w 12193199"/>
              <a:gd name="connsiteY297" fmla="*/ 673447 h 6858000"/>
              <a:gd name="connsiteX298" fmla="*/ 11618117 w 12193199"/>
              <a:gd name="connsiteY298" fmla="*/ 654264 h 6858000"/>
              <a:gd name="connsiteX299" fmla="*/ 11621980 w 12193199"/>
              <a:gd name="connsiteY299" fmla="*/ 654264 h 6858000"/>
              <a:gd name="connsiteX300" fmla="*/ 11621980 w 12193199"/>
              <a:gd name="connsiteY300" fmla="*/ 636015 h 6858000"/>
              <a:gd name="connsiteX301" fmla="*/ 11438844 w 12193199"/>
              <a:gd name="connsiteY301" fmla="*/ 635260 h 6858000"/>
              <a:gd name="connsiteX302" fmla="*/ 11401109 w 12193199"/>
              <a:gd name="connsiteY302" fmla="*/ 677015 h 6858000"/>
              <a:gd name="connsiteX303" fmla="*/ 11438844 w 12193199"/>
              <a:gd name="connsiteY303" fmla="*/ 718769 h 6858000"/>
              <a:gd name="connsiteX304" fmla="*/ 11465450 w 12193199"/>
              <a:gd name="connsiteY304" fmla="*/ 703461 h 6858000"/>
              <a:gd name="connsiteX305" fmla="*/ 11465450 w 12193199"/>
              <a:gd name="connsiteY305" fmla="*/ 716608 h 6858000"/>
              <a:gd name="connsiteX306" fmla="*/ 11483090 w 12193199"/>
              <a:gd name="connsiteY306" fmla="*/ 716608 h 6858000"/>
              <a:gd name="connsiteX307" fmla="*/ 11483090 w 12193199"/>
              <a:gd name="connsiteY307" fmla="*/ 637434 h 6858000"/>
              <a:gd name="connsiteX308" fmla="*/ 11465450 w 12193199"/>
              <a:gd name="connsiteY308" fmla="*/ 637434 h 6858000"/>
              <a:gd name="connsiteX309" fmla="*/ 11465450 w 12193199"/>
              <a:gd name="connsiteY309" fmla="*/ 650568 h 6858000"/>
              <a:gd name="connsiteX310" fmla="*/ 11438844 w 12193199"/>
              <a:gd name="connsiteY310" fmla="*/ 635260 h 6858000"/>
              <a:gd name="connsiteX311" fmla="*/ 11217192 w 12193199"/>
              <a:gd name="connsiteY311" fmla="*/ 635248 h 6858000"/>
              <a:gd name="connsiteX312" fmla="*/ 11175888 w 12193199"/>
              <a:gd name="connsiteY312" fmla="*/ 677002 h 6858000"/>
              <a:gd name="connsiteX313" fmla="*/ 11217192 w 12193199"/>
              <a:gd name="connsiteY313" fmla="*/ 718756 h 6858000"/>
              <a:gd name="connsiteX314" fmla="*/ 11258496 w 12193199"/>
              <a:gd name="connsiteY314" fmla="*/ 677002 h 6858000"/>
              <a:gd name="connsiteX315" fmla="*/ 11217192 w 12193199"/>
              <a:gd name="connsiteY315" fmla="*/ 635248 h 6858000"/>
              <a:gd name="connsiteX316" fmla="*/ 11532439 w 12193199"/>
              <a:gd name="connsiteY316" fmla="*/ 635235 h 6858000"/>
              <a:gd name="connsiteX317" fmla="*/ 11493310 w 12193199"/>
              <a:gd name="connsiteY317" fmla="*/ 676989 h 6858000"/>
              <a:gd name="connsiteX318" fmla="*/ 11493297 w 12193199"/>
              <a:gd name="connsiteY318" fmla="*/ 677002 h 6858000"/>
              <a:gd name="connsiteX319" fmla="*/ 11533821 w 12193199"/>
              <a:gd name="connsiteY319" fmla="*/ 718756 h 6858000"/>
              <a:gd name="connsiteX320" fmla="*/ 11568320 w 12193199"/>
              <a:gd name="connsiteY320" fmla="*/ 700968 h 6858000"/>
              <a:gd name="connsiteX321" fmla="*/ 11556257 w 12193199"/>
              <a:gd name="connsiteY321" fmla="*/ 690762 h 6858000"/>
              <a:gd name="connsiteX322" fmla="*/ 11533834 w 12193199"/>
              <a:gd name="connsiteY322" fmla="*/ 702669 h 6858000"/>
              <a:gd name="connsiteX323" fmla="*/ 11511410 w 12193199"/>
              <a:gd name="connsiteY323" fmla="*/ 682718 h 6858000"/>
              <a:gd name="connsiteX324" fmla="*/ 11570648 w 12193199"/>
              <a:gd name="connsiteY324" fmla="*/ 682718 h 6858000"/>
              <a:gd name="connsiteX325" fmla="*/ 11571108 w 12193199"/>
              <a:gd name="connsiteY325" fmla="*/ 676222 h 6858000"/>
              <a:gd name="connsiteX326" fmla="*/ 11532439 w 12193199"/>
              <a:gd name="connsiteY326" fmla="*/ 635235 h 6858000"/>
              <a:gd name="connsiteX327" fmla="*/ 11293289 w 12193199"/>
              <a:gd name="connsiteY327" fmla="*/ 614517 h 6858000"/>
              <a:gd name="connsiteX328" fmla="*/ 11275649 w 12193199"/>
              <a:gd name="connsiteY328" fmla="*/ 619927 h 6858000"/>
              <a:gd name="connsiteX329" fmla="*/ 11275649 w 12193199"/>
              <a:gd name="connsiteY329" fmla="*/ 637396 h 6858000"/>
              <a:gd name="connsiteX330" fmla="*/ 11260338 w 12193199"/>
              <a:gd name="connsiteY330" fmla="*/ 637396 h 6858000"/>
              <a:gd name="connsiteX331" fmla="*/ 11260338 w 12193199"/>
              <a:gd name="connsiteY331" fmla="*/ 652551 h 6858000"/>
              <a:gd name="connsiteX332" fmla="*/ 11275649 w 12193199"/>
              <a:gd name="connsiteY332" fmla="*/ 652551 h 6858000"/>
              <a:gd name="connsiteX333" fmla="*/ 11275649 w 12193199"/>
              <a:gd name="connsiteY333" fmla="*/ 691363 h 6858000"/>
              <a:gd name="connsiteX334" fmla="*/ 11301168 w 12193199"/>
              <a:gd name="connsiteY334" fmla="*/ 718271 h 6858000"/>
              <a:gd name="connsiteX335" fmla="*/ 11312617 w 12193199"/>
              <a:gd name="connsiteY335" fmla="*/ 716877 h 6858000"/>
              <a:gd name="connsiteX336" fmla="*/ 11312630 w 12193199"/>
              <a:gd name="connsiteY336" fmla="*/ 716902 h 6858000"/>
              <a:gd name="connsiteX337" fmla="*/ 11312630 w 12193199"/>
              <a:gd name="connsiteY337" fmla="*/ 702055 h 6858000"/>
              <a:gd name="connsiteX338" fmla="*/ 11305978 w 12193199"/>
              <a:gd name="connsiteY338" fmla="*/ 702515 h 6858000"/>
              <a:gd name="connsiteX339" fmla="*/ 11293289 w 12193199"/>
              <a:gd name="connsiteY339" fmla="*/ 689675 h 6858000"/>
              <a:gd name="connsiteX340" fmla="*/ 11293289 w 12193199"/>
              <a:gd name="connsiteY340" fmla="*/ 652563 h 6858000"/>
              <a:gd name="connsiteX341" fmla="*/ 11312630 w 12193199"/>
              <a:gd name="connsiteY341" fmla="*/ 652563 h 6858000"/>
              <a:gd name="connsiteX342" fmla="*/ 11312630 w 12193199"/>
              <a:gd name="connsiteY342" fmla="*/ 637409 h 6858000"/>
              <a:gd name="connsiteX343" fmla="*/ 11293289 w 12193199"/>
              <a:gd name="connsiteY343" fmla="*/ 637409 h 6858000"/>
              <a:gd name="connsiteX344" fmla="*/ 11324398 w 12193199"/>
              <a:gd name="connsiteY344" fmla="*/ 608341 h 6858000"/>
              <a:gd name="connsiteX345" fmla="*/ 11324398 w 12193199"/>
              <a:gd name="connsiteY345" fmla="*/ 716595 h 6858000"/>
              <a:gd name="connsiteX346" fmla="*/ 11342012 w 12193199"/>
              <a:gd name="connsiteY346" fmla="*/ 716595 h 6858000"/>
              <a:gd name="connsiteX347" fmla="*/ 11342012 w 12193199"/>
              <a:gd name="connsiteY347" fmla="*/ 669585 h 6858000"/>
              <a:gd name="connsiteX348" fmla="*/ 11358410 w 12193199"/>
              <a:gd name="connsiteY348" fmla="*/ 650722 h 6858000"/>
              <a:gd name="connsiteX349" fmla="*/ 11373875 w 12193199"/>
              <a:gd name="connsiteY349" fmla="*/ 668191 h 6858000"/>
              <a:gd name="connsiteX350" fmla="*/ 11373875 w 12193199"/>
              <a:gd name="connsiteY350" fmla="*/ 716595 h 6858000"/>
              <a:gd name="connsiteX351" fmla="*/ 11391515 w 12193199"/>
              <a:gd name="connsiteY351" fmla="*/ 716595 h 6858000"/>
              <a:gd name="connsiteX352" fmla="*/ 11391515 w 12193199"/>
              <a:gd name="connsiteY352" fmla="*/ 665096 h 6858000"/>
              <a:gd name="connsiteX353" fmla="*/ 11365689 w 12193199"/>
              <a:gd name="connsiteY353" fmla="*/ 635248 h 6858000"/>
              <a:gd name="connsiteX354" fmla="*/ 11342025 w 12193199"/>
              <a:gd name="connsiteY354" fmla="*/ 647934 h 6858000"/>
              <a:gd name="connsiteX355" fmla="*/ 11342025 w 12193199"/>
              <a:gd name="connsiteY355" fmla="*/ 608341 h 6858000"/>
              <a:gd name="connsiteX356" fmla="*/ 11116651 w 12193199"/>
              <a:gd name="connsiteY356" fmla="*/ 606486 h 6858000"/>
              <a:gd name="connsiteX357" fmla="*/ 11062197 w 12193199"/>
              <a:gd name="connsiteY357" fmla="*/ 662628 h 6858000"/>
              <a:gd name="connsiteX358" fmla="*/ 11114323 w 12193199"/>
              <a:gd name="connsiteY358" fmla="*/ 718769 h 6858000"/>
              <a:gd name="connsiteX359" fmla="*/ 11147427 w 12193199"/>
              <a:gd name="connsiteY359" fmla="*/ 702681 h 6858000"/>
              <a:gd name="connsiteX360" fmla="*/ 11147427 w 12193199"/>
              <a:gd name="connsiteY360" fmla="*/ 716595 h 6858000"/>
              <a:gd name="connsiteX361" fmla="*/ 11165374 w 12193199"/>
              <a:gd name="connsiteY361" fmla="*/ 716595 h 6858000"/>
              <a:gd name="connsiteX362" fmla="*/ 11165374 w 12193199"/>
              <a:gd name="connsiteY362" fmla="*/ 659686 h 6858000"/>
              <a:gd name="connsiteX363" fmla="*/ 11118505 w 12193199"/>
              <a:gd name="connsiteY363" fmla="*/ 659686 h 6858000"/>
              <a:gd name="connsiteX364" fmla="*/ 11118505 w 12193199"/>
              <a:gd name="connsiteY364" fmla="*/ 677322 h 6858000"/>
              <a:gd name="connsiteX365" fmla="*/ 11145879 w 12193199"/>
              <a:gd name="connsiteY365" fmla="*/ 677322 h 6858000"/>
              <a:gd name="connsiteX366" fmla="*/ 11116638 w 12193199"/>
              <a:gd name="connsiteY366" fmla="*/ 699906 h 6858000"/>
              <a:gd name="connsiteX367" fmla="*/ 11083226 w 12193199"/>
              <a:gd name="connsiteY367" fmla="*/ 662640 h 6858000"/>
              <a:gd name="connsiteX368" fmla="*/ 11116638 w 12193199"/>
              <a:gd name="connsiteY368" fmla="*/ 625375 h 6858000"/>
              <a:gd name="connsiteX369" fmla="*/ 11146033 w 12193199"/>
              <a:gd name="connsiteY369" fmla="*/ 642230 h 6858000"/>
              <a:gd name="connsiteX370" fmla="*/ 11162738 w 12193199"/>
              <a:gd name="connsiteY370" fmla="*/ 631091 h 6858000"/>
              <a:gd name="connsiteX371" fmla="*/ 11116638 w 12193199"/>
              <a:gd name="connsiteY371" fmla="*/ 606499 h 6858000"/>
              <a:gd name="connsiteX372" fmla="*/ 10840737 w 12193199"/>
              <a:gd name="connsiteY372" fmla="*/ 601537 h 6858000"/>
              <a:gd name="connsiteX373" fmla="*/ 10840745 w 12193199"/>
              <a:gd name="connsiteY373" fmla="*/ 601542 h 6858000"/>
              <a:gd name="connsiteX374" fmla="*/ 10839292 w 12193199"/>
              <a:gd name="connsiteY374" fmla="*/ 602995 h 6858000"/>
              <a:gd name="connsiteX375" fmla="*/ 10915734 w 12193199"/>
              <a:gd name="connsiteY375" fmla="*/ 697054 h 6858000"/>
              <a:gd name="connsiteX376" fmla="*/ 10962909 w 12193199"/>
              <a:gd name="connsiteY376" fmla="*/ 725125 h 6858000"/>
              <a:gd name="connsiteX377" fmla="*/ 10934819 w 12193199"/>
              <a:gd name="connsiteY377" fmla="*/ 677961 h 6858000"/>
              <a:gd name="connsiteX378" fmla="*/ 10884948 w 12193199"/>
              <a:gd name="connsiteY378" fmla="*/ 633203 h 6858000"/>
              <a:gd name="connsiteX379" fmla="*/ 10840745 w 12193199"/>
              <a:gd name="connsiteY379" fmla="*/ 601542 h 6858000"/>
              <a:gd name="connsiteX380" fmla="*/ 10840750 w 12193199"/>
              <a:gd name="connsiteY380" fmla="*/ 601537 h 6858000"/>
              <a:gd name="connsiteX381" fmla="*/ 10736550 w 12193199"/>
              <a:gd name="connsiteY381" fmla="*/ 588557 h 6858000"/>
              <a:gd name="connsiteX382" fmla="*/ 10704226 w 12193199"/>
              <a:gd name="connsiteY382" fmla="*/ 600258 h 6858000"/>
              <a:gd name="connsiteX383" fmla="*/ 10736550 w 12193199"/>
              <a:gd name="connsiteY383" fmla="*/ 611960 h 6858000"/>
              <a:gd name="connsiteX384" fmla="*/ 10799191 w 12193199"/>
              <a:gd name="connsiteY384" fmla="*/ 604184 h 6858000"/>
              <a:gd name="connsiteX385" fmla="*/ 10712029 w 12193199"/>
              <a:gd name="connsiteY385" fmla="*/ 678997 h 6858000"/>
              <a:gd name="connsiteX386" fmla="*/ 10683632 w 12193199"/>
              <a:gd name="connsiteY386" fmla="*/ 725164 h 6858000"/>
              <a:gd name="connsiteX387" fmla="*/ 10730295 w 12193199"/>
              <a:gd name="connsiteY387" fmla="*/ 697067 h 6858000"/>
              <a:gd name="connsiteX388" fmla="*/ 10805906 w 12193199"/>
              <a:gd name="connsiteY388" fmla="*/ 610834 h 6858000"/>
              <a:gd name="connsiteX389" fmla="*/ 10798116 w 12193199"/>
              <a:gd name="connsiteY389" fmla="*/ 673511 h 6858000"/>
              <a:gd name="connsiteX390" fmla="*/ 10809820 w 12193199"/>
              <a:gd name="connsiteY390" fmla="*/ 705815 h 6858000"/>
              <a:gd name="connsiteX391" fmla="*/ 10821525 w 12193199"/>
              <a:gd name="connsiteY391" fmla="*/ 673511 h 6858000"/>
              <a:gd name="connsiteX392" fmla="*/ 10810716 w 12193199"/>
              <a:gd name="connsiteY392" fmla="*/ 600297 h 6858000"/>
              <a:gd name="connsiteX393" fmla="*/ 10810332 w 12193199"/>
              <a:gd name="connsiteY393" fmla="*/ 599708 h 6858000"/>
              <a:gd name="connsiteX394" fmla="*/ 10810319 w 12193199"/>
              <a:gd name="connsiteY394" fmla="*/ 599695 h 6858000"/>
              <a:gd name="connsiteX395" fmla="*/ 10809782 w 12193199"/>
              <a:gd name="connsiteY395" fmla="*/ 599363 h 6858000"/>
              <a:gd name="connsiteX396" fmla="*/ 10736550 w 12193199"/>
              <a:gd name="connsiteY396" fmla="*/ 588557 h 6858000"/>
              <a:gd name="connsiteX397" fmla="*/ 10923409 w 12193199"/>
              <a:gd name="connsiteY397" fmla="*/ 575551 h 6858000"/>
              <a:gd name="connsiteX398" fmla="*/ 10843795 w 12193199"/>
              <a:gd name="connsiteY398" fmla="*/ 586357 h 6858000"/>
              <a:gd name="connsiteX399" fmla="*/ 10843795 w 12193199"/>
              <a:gd name="connsiteY399" fmla="*/ 588147 h 6858000"/>
              <a:gd name="connsiteX400" fmla="*/ 10923409 w 12193199"/>
              <a:gd name="connsiteY400" fmla="*/ 598941 h 6858000"/>
              <a:gd name="connsiteX401" fmla="*/ 10958548 w 12193199"/>
              <a:gd name="connsiteY401" fmla="*/ 587252 h 6858000"/>
              <a:gd name="connsiteX402" fmla="*/ 10923409 w 12193199"/>
              <a:gd name="connsiteY402" fmla="*/ 575551 h 6858000"/>
              <a:gd name="connsiteX403" fmla="*/ 11089110 w 12193199"/>
              <a:gd name="connsiteY403" fmla="*/ 515163 h 6858000"/>
              <a:gd name="connsiteX404" fmla="*/ 11120053 w 12193199"/>
              <a:gd name="connsiteY404" fmla="*/ 515163 h 6858000"/>
              <a:gd name="connsiteX405" fmla="*/ 11136912 w 12193199"/>
              <a:gd name="connsiteY405" fmla="*/ 529396 h 6858000"/>
              <a:gd name="connsiteX406" fmla="*/ 11120053 w 12193199"/>
              <a:gd name="connsiteY406" fmla="*/ 543630 h 6858000"/>
              <a:gd name="connsiteX407" fmla="*/ 11120053 w 12193199"/>
              <a:gd name="connsiteY407" fmla="*/ 543617 h 6858000"/>
              <a:gd name="connsiteX408" fmla="*/ 11089110 w 12193199"/>
              <a:gd name="connsiteY408" fmla="*/ 543617 h 6858000"/>
              <a:gd name="connsiteX409" fmla="*/ 11670715 w 12193199"/>
              <a:gd name="connsiteY409" fmla="*/ 497527 h 6858000"/>
              <a:gd name="connsiteX410" fmla="*/ 11693765 w 12193199"/>
              <a:gd name="connsiteY410" fmla="*/ 522273 h 6858000"/>
              <a:gd name="connsiteX411" fmla="*/ 11670715 w 12193199"/>
              <a:gd name="connsiteY411" fmla="*/ 547019 h 6858000"/>
              <a:gd name="connsiteX412" fmla="*/ 11647665 w 12193199"/>
              <a:gd name="connsiteY412" fmla="*/ 522273 h 6858000"/>
              <a:gd name="connsiteX413" fmla="*/ 11670715 w 12193199"/>
              <a:gd name="connsiteY413" fmla="*/ 497527 h 6858000"/>
              <a:gd name="connsiteX414" fmla="*/ 11207918 w 12193199"/>
              <a:gd name="connsiteY414" fmla="*/ 497527 h 6858000"/>
              <a:gd name="connsiteX415" fmla="*/ 11230968 w 12193199"/>
              <a:gd name="connsiteY415" fmla="*/ 522273 h 6858000"/>
              <a:gd name="connsiteX416" fmla="*/ 11207918 w 12193199"/>
              <a:gd name="connsiteY416" fmla="*/ 547019 h 6858000"/>
              <a:gd name="connsiteX417" fmla="*/ 11184868 w 12193199"/>
              <a:gd name="connsiteY417" fmla="*/ 522273 h 6858000"/>
              <a:gd name="connsiteX418" fmla="*/ 11207918 w 12193199"/>
              <a:gd name="connsiteY418" fmla="*/ 497527 h 6858000"/>
              <a:gd name="connsiteX419" fmla="*/ 11472881 w 12193199"/>
              <a:gd name="connsiteY419" fmla="*/ 496606 h 6858000"/>
              <a:gd name="connsiteX420" fmla="*/ 11493143 w 12193199"/>
              <a:gd name="connsiteY420" fmla="*/ 513769 h 6858000"/>
              <a:gd name="connsiteX421" fmla="*/ 11452313 w 12193199"/>
              <a:gd name="connsiteY421" fmla="*/ 513769 h 6858000"/>
              <a:gd name="connsiteX422" fmla="*/ 11472881 w 12193199"/>
              <a:gd name="connsiteY422" fmla="*/ 496606 h 6858000"/>
              <a:gd name="connsiteX423" fmla="*/ 11601577 w 12193199"/>
              <a:gd name="connsiteY423" fmla="*/ 482693 h 6858000"/>
              <a:gd name="connsiteX424" fmla="*/ 11601577 w 12193199"/>
              <a:gd name="connsiteY424" fmla="*/ 561866 h 6858000"/>
              <a:gd name="connsiteX425" fmla="*/ 11619216 w 12193199"/>
              <a:gd name="connsiteY425" fmla="*/ 561866 h 6858000"/>
              <a:gd name="connsiteX426" fmla="*/ 11619216 w 12193199"/>
              <a:gd name="connsiteY426" fmla="*/ 482693 h 6858000"/>
              <a:gd name="connsiteX427" fmla="*/ 11301501 w 12193199"/>
              <a:gd name="connsiteY427" fmla="*/ 481299 h 6858000"/>
              <a:gd name="connsiteX428" fmla="*/ 11279845 w 12193199"/>
              <a:gd name="connsiteY428" fmla="*/ 497080 h 6858000"/>
              <a:gd name="connsiteX429" fmla="*/ 11279845 w 12193199"/>
              <a:gd name="connsiteY429" fmla="*/ 482693 h 6858000"/>
              <a:gd name="connsiteX430" fmla="*/ 11262205 w 12193199"/>
              <a:gd name="connsiteY430" fmla="*/ 482693 h 6858000"/>
              <a:gd name="connsiteX431" fmla="*/ 11262205 w 12193199"/>
              <a:gd name="connsiteY431" fmla="*/ 561866 h 6858000"/>
              <a:gd name="connsiteX432" fmla="*/ 11279845 w 12193199"/>
              <a:gd name="connsiteY432" fmla="*/ 561866 h 6858000"/>
              <a:gd name="connsiteX433" fmla="*/ 11279845 w 12193199"/>
              <a:gd name="connsiteY433" fmla="*/ 518718 h 6858000"/>
              <a:gd name="connsiteX434" fmla="*/ 11299339 w 12193199"/>
              <a:gd name="connsiteY434" fmla="*/ 499548 h 6858000"/>
              <a:gd name="connsiteX435" fmla="*/ 11303202 w 12193199"/>
              <a:gd name="connsiteY435" fmla="*/ 499548 h 6858000"/>
              <a:gd name="connsiteX436" fmla="*/ 11303202 w 12193199"/>
              <a:gd name="connsiteY436" fmla="*/ 481299 h 6858000"/>
              <a:gd name="connsiteX437" fmla="*/ 11667159 w 12193199"/>
              <a:gd name="connsiteY437" fmla="*/ 480531 h 6858000"/>
              <a:gd name="connsiteX438" fmla="*/ 11629411 w 12193199"/>
              <a:gd name="connsiteY438" fmla="*/ 522286 h 6858000"/>
              <a:gd name="connsiteX439" fmla="*/ 11667159 w 12193199"/>
              <a:gd name="connsiteY439" fmla="*/ 564040 h 6858000"/>
              <a:gd name="connsiteX440" fmla="*/ 11693765 w 12193199"/>
              <a:gd name="connsiteY440" fmla="*/ 548732 h 6858000"/>
              <a:gd name="connsiteX441" fmla="*/ 11693765 w 12193199"/>
              <a:gd name="connsiteY441" fmla="*/ 561879 h 6858000"/>
              <a:gd name="connsiteX442" fmla="*/ 11711392 w 12193199"/>
              <a:gd name="connsiteY442" fmla="*/ 561879 h 6858000"/>
              <a:gd name="connsiteX443" fmla="*/ 11711392 w 12193199"/>
              <a:gd name="connsiteY443" fmla="*/ 482705 h 6858000"/>
              <a:gd name="connsiteX444" fmla="*/ 11693765 w 12193199"/>
              <a:gd name="connsiteY444" fmla="*/ 482705 h 6858000"/>
              <a:gd name="connsiteX445" fmla="*/ 11693765 w 12193199"/>
              <a:gd name="connsiteY445" fmla="*/ 495839 h 6858000"/>
              <a:gd name="connsiteX446" fmla="*/ 11667159 w 12193199"/>
              <a:gd name="connsiteY446" fmla="*/ 480531 h 6858000"/>
              <a:gd name="connsiteX447" fmla="*/ 11204349 w 12193199"/>
              <a:gd name="connsiteY447" fmla="*/ 480531 h 6858000"/>
              <a:gd name="connsiteX448" fmla="*/ 11166601 w 12193199"/>
              <a:gd name="connsiteY448" fmla="*/ 522286 h 6858000"/>
              <a:gd name="connsiteX449" fmla="*/ 11204349 w 12193199"/>
              <a:gd name="connsiteY449" fmla="*/ 564040 h 6858000"/>
              <a:gd name="connsiteX450" fmla="*/ 11230955 w 12193199"/>
              <a:gd name="connsiteY450" fmla="*/ 548732 h 6858000"/>
              <a:gd name="connsiteX451" fmla="*/ 11230955 w 12193199"/>
              <a:gd name="connsiteY451" fmla="*/ 561879 h 6858000"/>
              <a:gd name="connsiteX452" fmla="*/ 11248582 w 12193199"/>
              <a:gd name="connsiteY452" fmla="*/ 561879 h 6858000"/>
              <a:gd name="connsiteX453" fmla="*/ 11248582 w 12193199"/>
              <a:gd name="connsiteY453" fmla="*/ 482705 h 6858000"/>
              <a:gd name="connsiteX454" fmla="*/ 11230955 w 12193199"/>
              <a:gd name="connsiteY454" fmla="*/ 482705 h 6858000"/>
              <a:gd name="connsiteX455" fmla="*/ 11230955 w 12193199"/>
              <a:gd name="connsiteY455" fmla="*/ 495839 h 6858000"/>
              <a:gd name="connsiteX456" fmla="*/ 11204349 w 12193199"/>
              <a:gd name="connsiteY456" fmla="*/ 480531 h 6858000"/>
              <a:gd name="connsiteX457" fmla="*/ 11562755 w 12193199"/>
              <a:gd name="connsiteY457" fmla="*/ 480518 h 6858000"/>
              <a:gd name="connsiteX458" fmla="*/ 11539090 w 12193199"/>
              <a:gd name="connsiteY458" fmla="*/ 493205 h 6858000"/>
              <a:gd name="connsiteX459" fmla="*/ 11539090 w 12193199"/>
              <a:gd name="connsiteY459" fmla="*/ 482693 h 6858000"/>
              <a:gd name="connsiteX460" fmla="*/ 11521464 w 12193199"/>
              <a:gd name="connsiteY460" fmla="*/ 482693 h 6858000"/>
              <a:gd name="connsiteX461" fmla="*/ 11521464 w 12193199"/>
              <a:gd name="connsiteY461" fmla="*/ 561866 h 6858000"/>
              <a:gd name="connsiteX462" fmla="*/ 11539078 w 12193199"/>
              <a:gd name="connsiteY462" fmla="*/ 561866 h 6858000"/>
              <a:gd name="connsiteX463" fmla="*/ 11539078 w 12193199"/>
              <a:gd name="connsiteY463" fmla="*/ 514856 h 6858000"/>
              <a:gd name="connsiteX464" fmla="*/ 11555476 w 12193199"/>
              <a:gd name="connsiteY464" fmla="*/ 495993 h 6858000"/>
              <a:gd name="connsiteX465" fmla="*/ 11570941 w 12193199"/>
              <a:gd name="connsiteY465" fmla="*/ 513462 h 6858000"/>
              <a:gd name="connsiteX466" fmla="*/ 11570941 w 12193199"/>
              <a:gd name="connsiteY466" fmla="*/ 561866 h 6858000"/>
              <a:gd name="connsiteX467" fmla="*/ 11588581 w 12193199"/>
              <a:gd name="connsiteY467" fmla="*/ 561866 h 6858000"/>
              <a:gd name="connsiteX468" fmla="*/ 11588581 w 12193199"/>
              <a:gd name="connsiteY468" fmla="*/ 510367 h 6858000"/>
              <a:gd name="connsiteX469" fmla="*/ 11562755 w 12193199"/>
              <a:gd name="connsiteY469" fmla="*/ 480518 h 6858000"/>
              <a:gd name="connsiteX470" fmla="*/ 11472894 w 12193199"/>
              <a:gd name="connsiteY470" fmla="*/ 480518 h 6858000"/>
              <a:gd name="connsiteX471" fmla="*/ 11433752 w 12193199"/>
              <a:gd name="connsiteY471" fmla="*/ 522273 h 6858000"/>
              <a:gd name="connsiteX472" fmla="*/ 11474276 w 12193199"/>
              <a:gd name="connsiteY472" fmla="*/ 564027 h 6858000"/>
              <a:gd name="connsiteX473" fmla="*/ 11508775 w 12193199"/>
              <a:gd name="connsiteY473" fmla="*/ 546239 h 6858000"/>
              <a:gd name="connsiteX474" fmla="*/ 11496712 w 12193199"/>
              <a:gd name="connsiteY474" fmla="*/ 536033 h 6858000"/>
              <a:gd name="connsiteX475" fmla="*/ 11474289 w 12193199"/>
              <a:gd name="connsiteY475" fmla="*/ 547939 h 6858000"/>
              <a:gd name="connsiteX476" fmla="*/ 11451865 w 12193199"/>
              <a:gd name="connsiteY476" fmla="*/ 527989 h 6858000"/>
              <a:gd name="connsiteX477" fmla="*/ 11511102 w 12193199"/>
              <a:gd name="connsiteY477" fmla="*/ 527989 h 6858000"/>
              <a:gd name="connsiteX478" fmla="*/ 11511563 w 12193199"/>
              <a:gd name="connsiteY478" fmla="*/ 521493 h 6858000"/>
              <a:gd name="connsiteX479" fmla="*/ 11472894 w 12193199"/>
              <a:gd name="connsiteY479" fmla="*/ 480518 h 6858000"/>
              <a:gd name="connsiteX480" fmla="*/ 11352552 w 12193199"/>
              <a:gd name="connsiteY480" fmla="*/ 480518 h 6858000"/>
              <a:gd name="connsiteX481" fmla="*/ 11330128 w 12193199"/>
              <a:gd name="connsiteY481" fmla="*/ 493205 h 6858000"/>
              <a:gd name="connsiteX482" fmla="*/ 11330128 w 12193199"/>
              <a:gd name="connsiteY482" fmla="*/ 482693 h 6858000"/>
              <a:gd name="connsiteX483" fmla="*/ 11312489 w 12193199"/>
              <a:gd name="connsiteY483" fmla="*/ 482693 h 6858000"/>
              <a:gd name="connsiteX484" fmla="*/ 11312489 w 12193199"/>
              <a:gd name="connsiteY484" fmla="*/ 561866 h 6858000"/>
              <a:gd name="connsiteX485" fmla="*/ 11330115 w 12193199"/>
              <a:gd name="connsiteY485" fmla="*/ 561866 h 6858000"/>
              <a:gd name="connsiteX486" fmla="*/ 11330115 w 12193199"/>
              <a:gd name="connsiteY486" fmla="*/ 514856 h 6858000"/>
              <a:gd name="connsiteX487" fmla="*/ 11345273 w 12193199"/>
              <a:gd name="connsiteY487" fmla="*/ 495993 h 6858000"/>
              <a:gd name="connsiteX488" fmla="*/ 11359510 w 12193199"/>
              <a:gd name="connsiteY488" fmla="*/ 513462 h 6858000"/>
              <a:gd name="connsiteX489" fmla="*/ 11359510 w 12193199"/>
              <a:gd name="connsiteY489" fmla="*/ 561866 h 6858000"/>
              <a:gd name="connsiteX490" fmla="*/ 11377137 w 12193199"/>
              <a:gd name="connsiteY490" fmla="*/ 561866 h 6858000"/>
              <a:gd name="connsiteX491" fmla="*/ 11377137 w 12193199"/>
              <a:gd name="connsiteY491" fmla="*/ 513155 h 6858000"/>
              <a:gd name="connsiteX492" fmla="*/ 11392295 w 12193199"/>
              <a:gd name="connsiteY492" fmla="*/ 495993 h 6858000"/>
              <a:gd name="connsiteX493" fmla="*/ 11406532 w 12193199"/>
              <a:gd name="connsiteY493" fmla="*/ 513462 h 6858000"/>
              <a:gd name="connsiteX494" fmla="*/ 11406532 w 12193199"/>
              <a:gd name="connsiteY494" fmla="*/ 561866 h 6858000"/>
              <a:gd name="connsiteX495" fmla="*/ 11424171 w 12193199"/>
              <a:gd name="connsiteY495" fmla="*/ 561866 h 6858000"/>
              <a:gd name="connsiteX496" fmla="*/ 11424171 w 12193199"/>
              <a:gd name="connsiteY496" fmla="*/ 510367 h 6858000"/>
              <a:gd name="connsiteX497" fmla="*/ 11398025 w 12193199"/>
              <a:gd name="connsiteY497" fmla="*/ 480518 h 6858000"/>
              <a:gd name="connsiteX498" fmla="*/ 11374208 w 12193199"/>
              <a:gd name="connsiteY498" fmla="*/ 494125 h 6858000"/>
              <a:gd name="connsiteX499" fmla="*/ 11352552 w 12193199"/>
              <a:gd name="connsiteY499" fmla="*/ 480518 h 6858000"/>
              <a:gd name="connsiteX500" fmla="*/ 11089110 w 12193199"/>
              <a:gd name="connsiteY500" fmla="*/ 471861 h 6858000"/>
              <a:gd name="connsiteX501" fmla="*/ 11119119 w 12193199"/>
              <a:gd name="connsiteY501" fmla="*/ 471861 h 6858000"/>
              <a:gd name="connsiteX502" fmla="*/ 11134277 w 12193199"/>
              <a:gd name="connsiteY502" fmla="*/ 484381 h 6858000"/>
              <a:gd name="connsiteX503" fmla="*/ 11119119 w 12193199"/>
              <a:gd name="connsiteY503" fmla="*/ 496913 h 6858000"/>
              <a:gd name="connsiteX504" fmla="*/ 11089110 w 12193199"/>
              <a:gd name="connsiteY504" fmla="*/ 496913 h 6858000"/>
              <a:gd name="connsiteX505" fmla="*/ 10824339 w 12193199"/>
              <a:gd name="connsiteY505" fmla="*/ 462794 h 6858000"/>
              <a:gd name="connsiteX506" fmla="*/ 10812647 w 12193199"/>
              <a:gd name="connsiteY506" fmla="*/ 494561 h 6858000"/>
              <a:gd name="connsiteX507" fmla="*/ 10823456 w 12193199"/>
              <a:gd name="connsiteY507" fmla="*/ 566535 h 6858000"/>
              <a:gd name="connsiteX508" fmla="*/ 10825234 w 12193199"/>
              <a:gd name="connsiteY508" fmla="*/ 566535 h 6858000"/>
              <a:gd name="connsiteX509" fmla="*/ 10836043 w 12193199"/>
              <a:gd name="connsiteY509" fmla="*/ 494561 h 6858000"/>
              <a:gd name="connsiteX510" fmla="*/ 10824339 w 12193199"/>
              <a:gd name="connsiteY510" fmla="*/ 462794 h 6858000"/>
              <a:gd name="connsiteX511" fmla="*/ 11069002 w 12193199"/>
              <a:gd name="connsiteY511" fmla="*/ 453624 h 6858000"/>
              <a:gd name="connsiteX512" fmla="*/ 11069002 w 12193199"/>
              <a:gd name="connsiteY512" fmla="*/ 561866 h 6858000"/>
              <a:gd name="connsiteX513" fmla="*/ 11122368 w 12193199"/>
              <a:gd name="connsiteY513" fmla="*/ 561866 h 6858000"/>
              <a:gd name="connsiteX514" fmla="*/ 11157941 w 12193199"/>
              <a:gd name="connsiteY514" fmla="*/ 531404 h 6858000"/>
              <a:gd name="connsiteX515" fmla="*/ 11139074 w 12193199"/>
              <a:gd name="connsiteY515" fmla="*/ 505584 h 6858000"/>
              <a:gd name="connsiteX516" fmla="*/ 11155319 w 12193199"/>
              <a:gd name="connsiteY516" fmla="*/ 481772 h 6858000"/>
              <a:gd name="connsiteX517" fmla="*/ 11121908 w 12193199"/>
              <a:gd name="connsiteY517" fmla="*/ 453624 h 6858000"/>
              <a:gd name="connsiteX518" fmla="*/ 11610390 w 12193199"/>
              <a:gd name="connsiteY518" fmla="*/ 450670 h 6858000"/>
              <a:gd name="connsiteX519" fmla="*/ 11599402 w 12193199"/>
              <a:gd name="connsiteY519" fmla="*/ 461655 h 6858000"/>
              <a:gd name="connsiteX520" fmla="*/ 11610390 w 12193199"/>
              <a:gd name="connsiteY520" fmla="*/ 472641 h 6858000"/>
              <a:gd name="connsiteX521" fmla="*/ 11621378 w 12193199"/>
              <a:gd name="connsiteY521" fmla="*/ 461655 h 6858000"/>
              <a:gd name="connsiteX522" fmla="*/ 11610390 w 12193199"/>
              <a:gd name="connsiteY522" fmla="*/ 450670 h 6858000"/>
              <a:gd name="connsiteX523" fmla="*/ 10963037 w 12193199"/>
              <a:gd name="connsiteY523" fmla="*/ 447346 h 6858000"/>
              <a:gd name="connsiteX524" fmla="*/ 10915862 w 12193199"/>
              <a:gd name="connsiteY524" fmla="*/ 475417 h 6858000"/>
              <a:gd name="connsiteX525" fmla="*/ 10839420 w 12193199"/>
              <a:gd name="connsiteY525" fmla="*/ 569476 h 6858000"/>
              <a:gd name="connsiteX526" fmla="*/ 10840878 w 12193199"/>
              <a:gd name="connsiteY526" fmla="*/ 570934 h 6858000"/>
              <a:gd name="connsiteX527" fmla="*/ 10934960 w 12193199"/>
              <a:gd name="connsiteY527" fmla="*/ 494510 h 6858000"/>
              <a:gd name="connsiteX528" fmla="*/ 10963037 w 12193199"/>
              <a:gd name="connsiteY528" fmla="*/ 447346 h 6858000"/>
              <a:gd name="connsiteX529" fmla="*/ 10684233 w 12193199"/>
              <a:gd name="connsiteY529" fmla="*/ 447282 h 6858000"/>
              <a:gd name="connsiteX530" fmla="*/ 10712310 w 12193199"/>
              <a:gd name="connsiteY530" fmla="*/ 494446 h 6858000"/>
              <a:gd name="connsiteX531" fmla="*/ 10806392 w 12193199"/>
              <a:gd name="connsiteY531" fmla="*/ 570870 h 6858000"/>
              <a:gd name="connsiteX532" fmla="*/ 10806392 w 12193199"/>
              <a:gd name="connsiteY532" fmla="*/ 570883 h 6858000"/>
              <a:gd name="connsiteX533" fmla="*/ 10807850 w 12193199"/>
              <a:gd name="connsiteY533" fmla="*/ 569425 h 6858000"/>
              <a:gd name="connsiteX534" fmla="*/ 10731408 w 12193199"/>
              <a:gd name="connsiteY534" fmla="*/ 475365 h 6858000"/>
              <a:gd name="connsiteX535" fmla="*/ 10684233 w 12193199"/>
              <a:gd name="connsiteY535" fmla="*/ 447282 h 6858000"/>
              <a:gd name="connsiteX536" fmla="*/ 0 w 12193199"/>
              <a:gd name="connsiteY536" fmla="*/ 0 h 6858000"/>
              <a:gd name="connsiteX537" fmla="*/ 12193199 w 12193199"/>
              <a:gd name="connsiteY537" fmla="*/ 0 h 6858000"/>
              <a:gd name="connsiteX538" fmla="*/ 12193199 w 12193199"/>
              <a:gd name="connsiteY538" fmla="*/ 6858000 h 6858000"/>
              <a:gd name="connsiteX539" fmla="*/ 0 w 12193199"/>
              <a:gd name="connsiteY53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</a:cxnLst>
            <a:rect l="l" t="t" r="r" b="b"/>
            <a:pathLst>
              <a:path w="12193199" h="6858000">
                <a:moveTo>
                  <a:pt x="693263" y="6562790"/>
                </a:moveTo>
                <a:cubicBezTo>
                  <a:pt x="701253" y="6562790"/>
                  <a:pt x="707790" y="6568497"/>
                  <a:pt x="709243" y="6577940"/>
                </a:cubicBezTo>
                <a:lnTo>
                  <a:pt x="676661" y="6577940"/>
                </a:lnTo>
                <a:cubicBezTo>
                  <a:pt x="678217" y="6568705"/>
                  <a:pt x="684651" y="6562790"/>
                  <a:pt x="693263" y="6562790"/>
                </a:cubicBezTo>
                <a:close/>
                <a:moveTo>
                  <a:pt x="569366" y="6562790"/>
                </a:moveTo>
                <a:cubicBezTo>
                  <a:pt x="577356" y="6562790"/>
                  <a:pt x="583893" y="6568497"/>
                  <a:pt x="585346" y="6577940"/>
                </a:cubicBezTo>
                <a:lnTo>
                  <a:pt x="552764" y="6577940"/>
                </a:lnTo>
                <a:cubicBezTo>
                  <a:pt x="554321" y="6568705"/>
                  <a:pt x="560754" y="6562790"/>
                  <a:pt x="569366" y="6562790"/>
                </a:cubicBezTo>
                <a:close/>
                <a:moveTo>
                  <a:pt x="605701" y="6556045"/>
                </a:moveTo>
                <a:lnTo>
                  <a:pt x="605701" y="6608757"/>
                </a:lnTo>
                <a:lnTo>
                  <a:pt x="614417" y="6608757"/>
                </a:lnTo>
                <a:lnTo>
                  <a:pt x="614417" y="6556045"/>
                </a:lnTo>
                <a:close/>
                <a:moveTo>
                  <a:pt x="693263" y="6554697"/>
                </a:moveTo>
                <a:cubicBezTo>
                  <a:pt x="678529" y="6554697"/>
                  <a:pt x="667530" y="6566318"/>
                  <a:pt x="667530" y="6582401"/>
                </a:cubicBezTo>
                <a:cubicBezTo>
                  <a:pt x="667530" y="6598381"/>
                  <a:pt x="678736" y="6610106"/>
                  <a:pt x="693781" y="6610106"/>
                </a:cubicBezTo>
                <a:cubicBezTo>
                  <a:pt x="703535" y="6610106"/>
                  <a:pt x="712045" y="6605437"/>
                  <a:pt x="716403" y="6598485"/>
                </a:cubicBezTo>
                <a:lnTo>
                  <a:pt x="710280" y="6593297"/>
                </a:lnTo>
                <a:cubicBezTo>
                  <a:pt x="706959" y="6598692"/>
                  <a:pt x="701046" y="6602013"/>
                  <a:pt x="693781" y="6602013"/>
                </a:cubicBezTo>
                <a:cubicBezTo>
                  <a:pt x="684547" y="6602013"/>
                  <a:pt x="677699" y="6595268"/>
                  <a:pt x="676557" y="6585203"/>
                </a:cubicBezTo>
                <a:lnTo>
                  <a:pt x="718166" y="6585203"/>
                </a:lnTo>
                <a:cubicBezTo>
                  <a:pt x="718271" y="6584165"/>
                  <a:pt x="718374" y="6583024"/>
                  <a:pt x="718374" y="6582090"/>
                </a:cubicBezTo>
                <a:cubicBezTo>
                  <a:pt x="718374" y="6566629"/>
                  <a:pt x="707790" y="6554697"/>
                  <a:pt x="693263" y="6554697"/>
                </a:cubicBezTo>
                <a:close/>
                <a:moveTo>
                  <a:pt x="569366" y="6554697"/>
                </a:moveTo>
                <a:cubicBezTo>
                  <a:pt x="554631" y="6554697"/>
                  <a:pt x="543633" y="6566318"/>
                  <a:pt x="543633" y="6582401"/>
                </a:cubicBezTo>
                <a:cubicBezTo>
                  <a:pt x="543633" y="6598381"/>
                  <a:pt x="554839" y="6610106"/>
                  <a:pt x="569885" y="6610106"/>
                </a:cubicBezTo>
                <a:cubicBezTo>
                  <a:pt x="579639" y="6610106"/>
                  <a:pt x="588148" y="6605437"/>
                  <a:pt x="592506" y="6598485"/>
                </a:cubicBezTo>
                <a:lnTo>
                  <a:pt x="586384" y="6593297"/>
                </a:lnTo>
                <a:cubicBezTo>
                  <a:pt x="583063" y="6598692"/>
                  <a:pt x="577148" y="6602013"/>
                  <a:pt x="569885" y="6602013"/>
                </a:cubicBezTo>
                <a:cubicBezTo>
                  <a:pt x="560650" y="6602013"/>
                  <a:pt x="553802" y="6595268"/>
                  <a:pt x="552660" y="6585203"/>
                </a:cubicBezTo>
                <a:lnTo>
                  <a:pt x="594270" y="6585203"/>
                </a:lnTo>
                <a:cubicBezTo>
                  <a:pt x="594374" y="6584165"/>
                  <a:pt x="594477" y="6583024"/>
                  <a:pt x="594477" y="6582090"/>
                </a:cubicBezTo>
                <a:cubicBezTo>
                  <a:pt x="594477" y="6566629"/>
                  <a:pt x="583893" y="6554697"/>
                  <a:pt x="569366" y="6554697"/>
                </a:cubicBezTo>
                <a:close/>
                <a:moveTo>
                  <a:pt x="643658" y="6541207"/>
                </a:moveTo>
                <a:lnTo>
                  <a:pt x="634942" y="6544216"/>
                </a:lnTo>
                <a:lnTo>
                  <a:pt x="634942" y="6556045"/>
                </a:lnTo>
                <a:lnTo>
                  <a:pt x="625188" y="6556045"/>
                </a:lnTo>
                <a:lnTo>
                  <a:pt x="625188" y="6563620"/>
                </a:lnTo>
                <a:lnTo>
                  <a:pt x="634942" y="6563620"/>
                </a:lnTo>
                <a:lnTo>
                  <a:pt x="634942" y="6593608"/>
                </a:lnTo>
                <a:cubicBezTo>
                  <a:pt x="634942" y="6603881"/>
                  <a:pt x="640545" y="6609899"/>
                  <a:pt x="650299" y="6609899"/>
                </a:cubicBezTo>
                <a:cubicBezTo>
                  <a:pt x="653101" y="6609899"/>
                  <a:pt x="655591" y="6609484"/>
                  <a:pt x="657355" y="6608757"/>
                </a:cubicBezTo>
                <a:lnTo>
                  <a:pt x="657355" y="6600975"/>
                </a:lnTo>
                <a:cubicBezTo>
                  <a:pt x="655799" y="6601598"/>
                  <a:pt x="654035" y="6601909"/>
                  <a:pt x="652374" y="6601909"/>
                </a:cubicBezTo>
                <a:cubicBezTo>
                  <a:pt x="646563" y="6601909"/>
                  <a:pt x="643658" y="6598692"/>
                  <a:pt x="643658" y="6592778"/>
                </a:cubicBezTo>
                <a:lnTo>
                  <a:pt x="643658" y="6563620"/>
                </a:lnTo>
                <a:lnTo>
                  <a:pt x="657355" y="6563620"/>
                </a:lnTo>
                <a:lnTo>
                  <a:pt x="657355" y="6556045"/>
                </a:lnTo>
                <a:lnTo>
                  <a:pt x="643658" y="6556045"/>
                </a:lnTo>
                <a:close/>
                <a:moveTo>
                  <a:pt x="509589" y="6534878"/>
                </a:moveTo>
                <a:cubicBezTo>
                  <a:pt x="493921" y="6534878"/>
                  <a:pt x="484374" y="6542867"/>
                  <a:pt x="484374" y="6554800"/>
                </a:cubicBezTo>
                <a:cubicBezTo>
                  <a:pt x="484374" y="6565799"/>
                  <a:pt x="490289" y="6571921"/>
                  <a:pt x="503052" y="6574723"/>
                </a:cubicBezTo>
                <a:lnTo>
                  <a:pt x="511663" y="6576591"/>
                </a:lnTo>
                <a:cubicBezTo>
                  <a:pt x="520277" y="6578562"/>
                  <a:pt x="524946" y="6582401"/>
                  <a:pt x="524946" y="6589354"/>
                </a:cubicBezTo>
                <a:cubicBezTo>
                  <a:pt x="524946" y="6597032"/>
                  <a:pt x="518824" y="6601701"/>
                  <a:pt x="507721" y="6601701"/>
                </a:cubicBezTo>
                <a:cubicBezTo>
                  <a:pt x="500043" y="6601701"/>
                  <a:pt x="492260" y="6599107"/>
                  <a:pt x="485619" y="6593815"/>
                </a:cubicBezTo>
                <a:lnTo>
                  <a:pt x="485619" y="6603569"/>
                </a:lnTo>
                <a:cubicBezTo>
                  <a:pt x="491742" y="6607720"/>
                  <a:pt x="499835" y="6610003"/>
                  <a:pt x="507721" y="6610003"/>
                </a:cubicBezTo>
                <a:cubicBezTo>
                  <a:pt x="524116" y="6610003"/>
                  <a:pt x="534285" y="6602117"/>
                  <a:pt x="534285" y="6589042"/>
                </a:cubicBezTo>
                <a:cubicBezTo>
                  <a:pt x="534285" y="6577732"/>
                  <a:pt x="527955" y="6570780"/>
                  <a:pt x="514466" y="6567771"/>
                </a:cubicBezTo>
                <a:lnTo>
                  <a:pt x="505853" y="6565799"/>
                </a:lnTo>
                <a:cubicBezTo>
                  <a:pt x="497345" y="6563828"/>
                  <a:pt x="493817" y="6560196"/>
                  <a:pt x="493817" y="6554178"/>
                </a:cubicBezTo>
                <a:cubicBezTo>
                  <a:pt x="493817" y="6547433"/>
                  <a:pt x="499731" y="6543179"/>
                  <a:pt x="509589" y="6543179"/>
                </a:cubicBezTo>
                <a:cubicBezTo>
                  <a:pt x="517164" y="6543179"/>
                  <a:pt x="524738" y="6545669"/>
                  <a:pt x="530964" y="6551065"/>
                </a:cubicBezTo>
                <a:lnTo>
                  <a:pt x="531068" y="6541311"/>
                </a:lnTo>
                <a:cubicBezTo>
                  <a:pt x="524635" y="6536849"/>
                  <a:pt x="516437" y="6534878"/>
                  <a:pt x="509589" y="6534878"/>
                </a:cubicBezTo>
                <a:close/>
                <a:moveTo>
                  <a:pt x="610059" y="6534151"/>
                </a:moveTo>
                <a:cubicBezTo>
                  <a:pt x="606635" y="6534151"/>
                  <a:pt x="604040" y="6536849"/>
                  <a:pt x="604040" y="6540170"/>
                </a:cubicBezTo>
                <a:cubicBezTo>
                  <a:pt x="604040" y="6543594"/>
                  <a:pt x="606635" y="6546188"/>
                  <a:pt x="610059" y="6546188"/>
                </a:cubicBezTo>
                <a:cubicBezTo>
                  <a:pt x="613483" y="6546188"/>
                  <a:pt x="616077" y="6543594"/>
                  <a:pt x="616077" y="6540170"/>
                </a:cubicBezTo>
                <a:cubicBezTo>
                  <a:pt x="616077" y="6536849"/>
                  <a:pt x="613483" y="6534151"/>
                  <a:pt x="610059" y="6534151"/>
                </a:cubicBezTo>
                <a:close/>
                <a:moveTo>
                  <a:pt x="500904" y="6461548"/>
                </a:moveTo>
                <a:lnTo>
                  <a:pt x="519458" y="6461548"/>
                </a:lnTo>
                <a:cubicBezTo>
                  <a:pt x="525408" y="6461548"/>
                  <a:pt x="528836" y="6464573"/>
                  <a:pt x="528836" y="6469515"/>
                </a:cubicBezTo>
                <a:cubicBezTo>
                  <a:pt x="528836" y="6474657"/>
                  <a:pt x="525408" y="6477582"/>
                  <a:pt x="519458" y="6477582"/>
                </a:cubicBezTo>
                <a:lnTo>
                  <a:pt x="500904" y="6477582"/>
                </a:lnTo>
                <a:close/>
                <a:moveTo>
                  <a:pt x="1062845" y="6451061"/>
                </a:moveTo>
                <a:cubicBezTo>
                  <a:pt x="1070509" y="6451061"/>
                  <a:pt x="1075953" y="6457010"/>
                  <a:pt x="1075953" y="6464876"/>
                </a:cubicBezTo>
                <a:cubicBezTo>
                  <a:pt x="1075953" y="6472741"/>
                  <a:pt x="1070509" y="6478691"/>
                  <a:pt x="1062845" y="6478691"/>
                </a:cubicBezTo>
                <a:cubicBezTo>
                  <a:pt x="1055282" y="6478691"/>
                  <a:pt x="1049836" y="6472741"/>
                  <a:pt x="1049836" y="6464876"/>
                </a:cubicBezTo>
                <a:cubicBezTo>
                  <a:pt x="1049836" y="6457010"/>
                  <a:pt x="1055282" y="6451061"/>
                  <a:pt x="1062845" y="6451061"/>
                </a:cubicBezTo>
                <a:close/>
                <a:moveTo>
                  <a:pt x="1225496" y="6450960"/>
                </a:moveTo>
                <a:cubicBezTo>
                  <a:pt x="1233059" y="6450960"/>
                  <a:pt x="1238605" y="6457010"/>
                  <a:pt x="1238605" y="6464876"/>
                </a:cubicBezTo>
                <a:cubicBezTo>
                  <a:pt x="1238605" y="6472741"/>
                  <a:pt x="1233059" y="6478792"/>
                  <a:pt x="1225496" y="6478792"/>
                </a:cubicBezTo>
                <a:cubicBezTo>
                  <a:pt x="1217933" y="6478792"/>
                  <a:pt x="1212387" y="6472741"/>
                  <a:pt x="1212387" y="6464876"/>
                </a:cubicBezTo>
                <a:cubicBezTo>
                  <a:pt x="1212387" y="6457010"/>
                  <a:pt x="1217933" y="6450960"/>
                  <a:pt x="1225496" y="6450960"/>
                </a:cubicBezTo>
                <a:close/>
                <a:moveTo>
                  <a:pt x="919962" y="6450960"/>
                </a:moveTo>
                <a:cubicBezTo>
                  <a:pt x="927525" y="6450960"/>
                  <a:pt x="933071" y="6457010"/>
                  <a:pt x="933071" y="6464876"/>
                </a:cubicBezTo>
                <a:cubicBezTo>
                  <a:pt x="933071" y="6472741"/>
                  <a:pt x="927525" y="6478792"/>
                  <a:pt x="919962" y="6478792"/>
                </a:cubicBezTo>
                <a:cubicBezTo>
                  <a:pt x="912398" y="6478792"/>
                  <a:pt x="906852" y="6472741"/>
                  <a:pt x="906852" y="6464876"/>
                </a:cubicBezTo>
                <a:cubicBezTo>
                  <a:pt x="906852" y="6457010"/>
                  <a:pt x="912398" y="6450960"/>
                  <a:pt x="919962" y="6450960"/>
                </a:cubicBezTo>
                <a:close/>
                <a:moveTo>
                  <a:pt x="581316" y="6450960"/>
                </a:moveTo>
                <a:cubicBezTo>
                  <a:pt x="588879" y="6450960"/>
                  <a:pt x="594425" y="6457010"/>
                  <a:pt x="594425" y="6464876"/>
                </a:cubicBezTo>
                <a:cubicBezTo>
                  <a:pt x="594425" y="6472741"/>
                  <a:pt x="588879" y="6478792"/>
                  <a:pt x="581316" y="6478792"/>
                </a:cubicBezTo>
                <a:cubicBezTo>
                  <a:pt x="573752" y="6478792"/>
                  <a:pt x="568206" y="6472741"/>
                  <a:pt x="568206" y="6464876"/>
                </a:cubicBezTo>
                <a:cubicBezTo>
                  <a:pt x="568206" y="6457010"/>
                  <a:pt x="573752" y="6450960"/>
                  <a:pt x="581316" y="6450960"/>
                </a:cubicBezTo>
                <a:close/>
                <a:moveTo>
                  <a:pt x="1288500" y="6450153"/>
                </a:moveTo>
                <a:cubicBezTo>
                  <a:pt x="1294046" y="6450153"/>
                  <a:pt x="1298383" y="6452977"/>
                  <a:pt x="1299896" y="6458926"/>
                </a:cubicBezTo>
                <a:lnTo>
                  <a:pt x="1277307" y="6458926"/>
                </a:lnTo>
                <a:cubicBezTo>
                  <a:pt x="1278819" y="6453380"/>
                  <a:pt x="1282853" y="6450153"/>
                  <a:pt x="1288500" y="6450153"/>
                </a:cubicBezTo>
                <a:close/>
                <a:moveTo>
                  <a:pt x="773758" y="6450153"/>
                </a:moveTo>
                <a:cubicBezTo>
                  <a:pt x="779304" y="6450153"/>
                  <a:pt x="783641" y="6452977"/>
                  <a:pt x="785154" y="6458926"/>
                </a:cubicBezTo>
                <a:lnTo>
                  <a:pt x="762565" y="6458926"/>
                </a:lnTo>
                <a:cubicBezTo>
                  <a:pt x="764078" y="6453380"/>
                  <a:pt x="768111" y="6450153"/>
                  <a:pt x="773758" y="6450153"/>
                </a:cubicBezTo>
                <a:close/>
                <a:moveTo>
                  <a:pt x="868063" y="6438859"/>
                </a:moveTo>
                <a:lnTo>
                  <a:pt x="868063" y="6490893"/>
                </a:lnTo>
                <a:lnTo>
                  <a:pt x="882080" y="6490893"/>
                </a:lnTo>
                <a:lnTo>
                  <a:pt x="882080" y="6438859"/>
                </a:lnTo>
                <a:close/>
                <a:moveTo>
                  <a:pt x="1351643" y="6437851"/>
                </a:moveTo>
                <a:cubicBezTo>
                  <a:pt x="1343072" y="6437851"/>
                  <a:pt x="1338332" y="6442288"/>
                  <a:pt x="1336617" y="6448136"/>
                </a:cubicBezTo>
                <a:lnTo>
                  <a:pt x="1336617" y="6438859"/>
                </a:lnTo>
                <a:lnTo>
                  <a:pt x="1322601" y="6438859"/>
                </a:lnTo>
                <a:lnTo>
                  <a:pt x="1322601" y="6490893"/>
                </a:lnTo>
                <a:lnTo>
                  <a:pt x="1336617" y="6490893"/>
                </a:lnTo>
                <a:lnTo>
                  <a:pt x="1336617" y="6462557"/>
                </a:lnTo>
                <a:cubicBezTo>
                  <a:pt x="1336617" y="6455599"/>
                  <a:pt x="1339543" y="6452674"/>
                  <a:pt x="1350030" y="6452674"/>
                </a:cubicBezTo>
                <a:lnTo>
                  <a:pt x="1352550" y="6452674"/>
                </a:lnTo>
                <a:lnTo>
                  <a:pt x="1352550" y="6437851"/>
                </a:lnTo>
                <a:close/>
                <a:moveTo>
                  <a:pt x="650270" y="6437851"/>
                </a:moveTo>
                <a:cubicBezTo>
                  <a:pt x="641699" y="6437851"/>
                  <a:pt x="636959" y="6442288"/>
                  <a:pt x="635245" y="6448136"/>
                </a:cubicBezTo>
                <a:lnTo>
                  <a:pt x="635245" y="6438859"/>
                </a:lnTo>
                <a:lnTo>
                  <a:pt x="621228" y="6438859"/>
                </a:lnTo>
                <a:lnTo>
                  <a:pt x="621228" y="6490893"/>
                </a:lnTo>
                <a:lnTo>
                  <a:pt x="635245" y="6490893"/>
                </a:lnTo>
                <a:lnTo>
                  <a:pt x="635245" y="6462557"/>
                </a:lnTo>
                <a:cubicBezTo>
                  <a:pt x="635245" y="6455599"/>
                  <a:pt x="638169" y="6452674"/>
                  <a:pt x="648657" y="6452674"/>
                </a:cubicBezTo>
                <a:lnTo>
                  <a:pt x="651178" y="6452674"/>
                </a:lnTo>
                <a:lnTo>
                  <a:pt x="651178" y="6437851"/>
                </a:lnTo>
                <a:close/>
                <a:moveTo>
                  <a:pt x="1288500" y="6437447"/>
                </a:moveTo>
                <a:cubicBezTo>
                  <a:pt x="1273475" y="6437447"/>
                  <a:pt x="1262584" y="6449044"/>
                  <a:pt x="1262584" y="6464876"/>
                </a:cubicBezTo>
                <a:cubicBezTo>
                  <a:pt x="1262584" y="6480708"/>
                  <a:pt x="1273979" y="6492405"/>
                  <a:pt x="1289709" y="6492405"/>
                </a:cubicBezTo>
                <a:cubicBezTo>
                  <a:pt x="1299089" y="6492405"/>
                  <a:pt x="1308467" y="6487565"/>
                  <a:pt x="1312702" y="6480607"/>
                </a:cubicBezTo>
                <a:lnTo>
                  <a:pt x="1303223" y="6472540"/>
                </a:lnTo>
                <a:cubicBezTo>
                  <a:pt x="1300601" y="6476977"/>
                  <a:pt x="1295356" y="6479699"/>
                  <a:pt x="1289709" y="6479699"/>
                </a:cubicBezTo>
                <a:cubicBezTo>
                  <a:pt x="1282752" y="6479699"/>
                  <a:pt x="1278416" y="6474960"/>
                  <a:pt x="1277105" y="6468909"/>
                </a:cubicBezTo>
                <a:lnTo>
                  <a:pt x="1314114" y="6468909"/>
                </a:lnTo>
                <a:cubicBezTo>
                  <a:pt x="1314316" y="6467498"/>
                  <a:pt x="1314517" y="6465783"/>
                  <a:pt x="1314517" y="6464271"/>
                </a:cubicBezTo>
                <a:cubicBezTo>
                  <a:pt x="1314517" y="6449548"/>
                  <a:pt x="1304534" y="6437447"/>
                  <a:pt x="1288500" y="6437447"/>
                </a:cubicBezTo>
                <a:close/>
                <a:moveTo>
                  <a:pt x="1222370" y="6437447"/>
                </a:moveTo>
                <a:cubicBezTo>
                  <a:pt x="1209159" y="6437447"/>
                  <a:pt x="1197864" y="6448943"/>
                  <a:pt x="1197864" y="6464876"/>
                </a:cubicBezTo>
                <a:cubicBezTo>
                  <a:pt x="1197864" y="6480909"/>
                  <a:pt x="1209159" y="6492405"/>
                  <a:pt x="1222370" y="6492405"/>
                </a:cubicBezTo>
                <a:cubicBezTo>
                  <a:pt x="1230034" y="6492405"/>
                  <a:pt x="1235378" y="6489178"/>
                  <a:pt x="1238605" y="6483430"/>
                </a:cubicBezTo>
                <a:lnTo>
                  <a:pt x="1238605" y="6490893"/>
                </a:lnTo>
                <a:lnTo>
                  <a:pt x="1252622" y="6490893"/>
                </a:lnTo>
                <a:lnTo>
                  <a:pt x="1252622" y="6438859"/>
                </a:lnTo>
                <a:lnTo>
                  <a:pt x="1238605" y="6438859"/>
                </a:lnTo>
                <a:lnTo>
                  <a:pt x="1238605" y="6446422"/>
                </a:lnTo>
                <a:cubicBezTo>
                  <a:pt x="1235378" y="6440674"/>
                  <a:pt x="1230034" y="6437447"/>
                  <a:pt x="1222370" y="6437447"/>
                </a:cubicBezTo>
                <a:close/>
                <a:moveTo>
                  <a:pt x="1062845" y="6437447"/>
                </a:moveTo>
                <a:cubicBezTo>
                  <a:pt x="1047213" y="6437447"/>
                  <a:pt x="1035315" y="6448943"/>
                  <a:pt x="1035315" y="6464876"/>
                </a:cubicBezTo>
                <a:cubicBezTo>
                  <a:pt x="1035315" y="6480809"/>
                  <a:pt x="1047213" y="6492304"/>
                  <a:pt x="1062845" y="6492304"/>
                </a:cubicBezTo>
                <a:cubicBezTo>
                  <a:pt x="1078576" y="6492304"/>
                  <a:pt x="1090475" y="6480809"/>
                  <a:pt x="1090475" y="6464876"/>
                </a:cubicBezTo>
                <a:cubicBezTo>
                  <a:pt x="1090475" y="6448943"/>
                  <a:pt x="1078576" y="6437447"/>
                  <a:pt x="1062845" y="6437447"/>
                </a:cubicBezTo>
                <a:close/>
                <a:moveTo>
                  <a:pt x="916836" y="6437447"/>
                </a:moveTo>
                <a:cubicBezTo>
                  <a:pt x="903626" y="6437447"/>
                  <a:pt x="892332" y="6448943"/>
                  <a:pt x="892332" y="6464876"/>
                </a:cubicBezTo>
                <a:cubicBezTo>
                  <a:pt x="892332" y="6480909"/>
                  <a:pt x="903626" y="6492405"/>
                  <a:pt x="916836" y="6492405"/>
                </a:cubicBezTo>
                <a:cubicBezTo>
                  <a:pt x="924500" y="6492405"/>
                  <a:pt x="929844" y="6489178"/>
                  <a:pt x="933071" y="6483430"/>
                </a:cubicBezTo>
                <a:lnTo>
                  <a:pt x="933071" y="6490893"/>
                </a:lnTo>
                <a:lnTo>
                  <a:pt x="947087" y="6490893"/>
                </a:lnTo>
                <a:lnTo>
                  <a:pt x="947087" y="6438859"/>
                </a:lnTo>
                <a:lnTo>
                  <a:pt x="933071" y="6438859"/>
                </a:lnTo>
                <a:lnTo>
                  <a:pt x="933071" y="6446422"/>
                </a:lnTo>
                <a:cubicBezTo>
                  <a:pt x="929844" y="6440674"/>
                  <a:pt x="924500" y="6437447"/>
                  <a:pt x="916836" y="6437447"/>
                </a:cubicBezTo>
                <a:close/>
                <a:moveTo>
                  <a:pt x="839011" y="6437447"/>
                </a:moveTo>
                <a:cubicBezTo>
                  <a:pt x="830843" y="6437447"/>
                  <a:pt x="825700" y="6441178"/>
                  <a:pt x="823382" y="6444809"/>
                </a:cubicBezTo>
                <a:lnTo>
                  <a:pt x="823382" y="6438859"/>
                </a:lnTo>
                <a:lnTo>
                  <a:pt x="809364" y="6438859"/>
                </a:lnTo>
                <a:lnTo>
                  <a:pt x="809364" y="6490893"/>
                </a:lnTo>
                <a:lnTo>
                  <a:pt x="823382" y="6490893"/>
                </a:lnTo>
                <a:lnTo>
                  <a:pt x="823382" y="6459733"/>
                </a:lnTo>
                <a:cubicBezTo>
                  <a:pt x="823382" y="6453077"/>
                  <a:pt x="827314" y="6449750"/>
                  <a:pt x="832961" y="6449750"/>
                </a:cubicBezTo>
                <a:cubicBezTo>
                  <a:pt x="838810" y="6449750"/>
                  <a:pt x="841936" y="6453582"/>
                  <a:pt x="841936" y="6459229"/>
                </a:cubicBezTo>
                <a:lnTo>
                  <a:pt x="841936" y="6490893"/>
                </a:lnTo>
                <a:lnTo>
                  <a:pt x="855953" y="6490893"/>
                </a:lnTo>
                <a:lnTo>
                  <a:pt x="855953" y="6456708"/>
                </a:lnTo>
                <a:cubicBezTo>
                  <a:pt x="855953" y="6443195"/>
                  <a:pt x="848390" y="6437447"/>
                  <a:pt x="839011" y="6437447"/>
                </a:cubicBezTo>
                <a:close/>
                <a:moveTo>
                  <a:pt x="773758" y="6437447"/>
                </a:moveTo>
                <a:cubicBezTo>
                  <a:pt x="758732" y="6437447"/>
                  <a:pt x="747843" y="6449044"/>
                  <a:pt x="747843" y="6464876"/>
                </a:cubicBezTo>
                <a:cubicBezTo>
                  <a:pt x="747843" y="6480708"/>
                  <a:pt x="759238" y="6492405"/>
                  <a:pt x="774969" y="6492405"/>
                </a:cubicBezTo>
                <a:cubicBezTo>
                  <a:pt x="784347" y="6492405"/>
                  <a:pt x="793725" y="6487565"/>
                  <a:pt x="797961" y="6480607"/>
                </a:cubicBezTo>
                <a:lnTo>
                  <a:pt x="788481" y="6472540"/>
                </a:lnTo>
                <a:cubicBezTo>
                  <a:pt x="785860" y="6476977"/>
                  <a:pt x="780616" y="6479699"/>
                  <a:pt x="774969" y="6479699"/>
                </a:cubicBezTo>
                <a:cubicBezTo>
                  <a:pt x="768011" y="6479699"/>
                  <a:pt x="763675" y="6474960"/>
                  <a:pt x="762364" y="6468909"/>
                </a:cubicBezTo>
                <a:lnTo>
                  <a:pt x="799372" y="6468909"/>
                </a:lnTo>
                <a:cubicBezTo>
                  <a:pt x="799574" y="6467498"/>
                  <a:pt x="799776" y="6465783"/>
                  <a:pt x="799776" y="6464271"/>
                </a:cubicBezTo>
                <a:cubicBezTo>
                  <a:pt x="799776" y="6449548"/>
                  <a:pt x="789793" y="6437447"/>
                  <a:pt x="773758" y="6437447"/>
                </a:cubicBezTo>
                <a:close/>
                <a:moveTo>
                  <a:pt x="689403" y="6437447"/>
                </a:moveTo>
                <a:cubicBezTo>
                  <a:pt x="681436" y="6437447"/>
                  <a:pt x="676798" y="6441078"/>
                  <a:pt x="674377" y="6444809"/>
                </a:cubicBezTo>
                <a:lnTo>
                  <a:pt x="674377" y="6438859"/>
                </a:lnTo>
                <a:lnTo>
                  <a:pt x="660361" y="6438859"/>
                </a:lnTo>
                <a:lnTo>
                  <a:pt x="660361" y="6490893"/>
                </a:lnTo>
                <a:lnTo>
                  <a:pt x="674377" y="6490893"/>
                </a:lnTo>
                <a:lnTo>
                  <a:pt x="674377" y="6460036"/>
                </a:lnTo>
                <a:cubicBezTo>
                  <a:pt x="674377" y="6453077"/>
                  <a:pt x="677907" y="6449750"/>
                  <a:pt x="683352" y="6449750"/>
                </a:cubicBezTo>
                <a:cubicBezTo>
                  <a:pt x="689100" y="6449750"/>
                  <a:pt x="691923" y="6453683"/>
                  <a:pt x="691923" y="6459632"/>
                </a:cubicBezTo>
                <a:lnTo>
                  <a:pt x="691923" y="6490893"/>
                </a:lnTo>
                <a:lnTo>
                  <a:pt x="705840" y="6490893"/>
                </a:lnTo>
                <a:lnTo>
                  <a:pt x="705840" y="6458523"/>
                </a:lnTo>
                <a:cubicBezTo>
                  <a:pt x="705840" y="6453178"/>
                  <a:pt x="709571" y="6449750"/>
                  <a:pt x="714916" y="6449750"/>
                </a:cubicBezTo>
                <a:cubicBezTo>
                  <a:pt x="720562" y="6449750"/>
                  <a:pt x="723487" y="6453582"/>
                  <a:pt x="723487" y="6459632"/>
                </a:cubicBezTo>
                <a:lnTo>
                  <a:pt x="723487" y="6490893"/>
                </a:lnTo>
                <a:lnTo>
                  <a:pt x="737504" y="6490893"/>
                </a:lnTo>
                <a:lnTo>
                  <a:pt x="737504" y="6457010"/>
                </a:lnTo>
                <a:cubicBezTo>
                  <a:pt x="737504" y="6443296"/>
                  <a:pt x="730143" y="6437447"/>
                  <a:pt x="719554" y="6437447"/>
                </a:cubicBezTo>
                <a:cubicBezTo>
                  <a:pt x="712798" y="6437447"/>
                  <a:pt x="707352" y="6439968"/>
                  <a:pt x="703521" y="6445716"/>
                </a:cubicBezTo>
                <a:cubicBezTo>
                  <a:pt x="700596" y="6439968"/>
                  <a:pt x="695351" y="6437447"/>
                  <a:pt x="689403" y="6437447"/>
                </a:cubicBezTo>
                <a:close/>
                <a:moveTo>
                  <a:pt x="578190" y="6437447"/>
                </a:moveTo>
                <a:cubicBezTo>
                  <a:pt x="564980" y="6437447"/>
                  <a:pt x="553686" y="6448943"/>
                  <a:pt x="553686" y="6464876"/>
                </a:cubicBezTo>
                <a:cubicBezTo>
                  <a:pt x="553686" y="6480909"/>
                  <a:pt x="564980" y="6492405"/>
                  <a:pt x="578190" y="6492405"/>
                </a:cubicBezTo>
                <a:cubicBezTo>
                  <a:pt x="585854" y="6492405"/>
                  <a:pt x="591198" y="6489178"/>
                  <a:pt x="594425" y="6483430"/>
                </a:cubicBezTo>
                <a:lnTo>
                  <a:pt x="594425" y="6490893"/>
                </a:lnTo>
                <a:lnTo>
                  <a:pt x="608442" y="6490893"/>
                </a:lnTo>
                <a:lnTo>
                  <a:pt x="608442" y="6438859"/>
                </a:lnTo>
                <a:lnTo>
                  <a:pt x="594425" y="6438859"/>
                </a:lnTo>
                <a:lnTo>
                  <a:pt x="594425" y="6446422"/>
                </a:lnTo>
                <a:cubicBezTo>
                  <a:pt x="591198" y="6440674"/>
                  <a:pt x="585854" y="6437447"/>
                  <a:pt x="578190" y="6437447"/>
                </a:cubicBezTo>
                <a:close/>
                <a:moveTo>
                  <a:pt x="500904" y="6433615"/>
                </a:moveTo>
                <a:lnTo>
                  <a:pt x="518450" y="6433615"/>
                </a:lnTo>
                <a:cubicBezTo>
                  <a:pt x="523996" y="6433615"/>
                  <a:pt x="527122" y="6436338"/>
                  <a:pt x="527122" y="6441078"/>
                </a:cubicBezTo>
                <a:cubicBezTo>
                  <a:pt x="527122" y="6445716"/>
                  <a:pt x="523996" y="6448439"/>
                  <a:pt x="518450" y="6448439"/>
                </a:cubicBezTo>
                <a:lnTo>
                  <a:pt x="500904" y="6448439"/>
                </a:lnTo>
                <a:close/>
                <a:moveTo>
                  <a:pt x="1120008" y="6423632"/>
                </a:moveTo>
                <a:lnTo>
                  <a:pt x="1105991" y="6427666"/>
                </a:lnTo>
                <a:lnTo>
                  <a:pt x="1105991" y="6438859"/>
                </a:lnTo>
                <a:lnTo>
                  <a:pt x="1097218" y="6438859"/>
                </a:lnTo>
                <a:lnTo>
                  <a:pt x="1097218" y="6450758"/>
                </a:lnTo>
                <a:lnTo>
                  <a:pt x="1105991" y="6450758"/>
                </a:lnTo>
                <a:lnTo>
                  <a:pt x="1105991" y="6472943"/>
                </a:lnTo>
                <a:cubicBezTo>
                  <a:pt x="1105991" y="6485246"/>
                  <a:pt x="1112647" y="6492103"/>
                  <a:pt x="1124042" y="6492103"/>
                </a:cubicBezTo>
                <a:cubicBezTo>
                  <a:pt x="1127168" y="6492103"/>
                  <a:pt x="1129891" y="6491800"/>
                  <a:pt x="1132008" y="6491195"/>
                </a:cubicBezTo>
                <a:lnTo>
                  <a:pt x="1132008" y="6479296"/>
                </a:lnTo>
                <a:cubicBezTo>
                  <a:pt x="1130697" y="6479498"/>
                  <a:pt x="1129185" y="6479699"/>
                  <a:pt x="1128076" y="6479699"/>
                </a:cubicBezTo>
                <a:cubicBezTo>
                  <a:pt x="1122529" y="6479699"/>
                  <a:pt x="1120008" y="6476876"/>
                  <a:pt x="1120008" y="6471733"/>
                </a:cubicBezTo>
                <a:lnTo>
                  <a:pt x="1120008" y="6450758"/>
                </a:lnTo>
                <a:lnTo>
                  <a:pt x="1132008" y="6450758"/>
                </a:lnTo>
                <a:lnTo>
                  <a:pt x="1132008" y="6438859"/>
                </a:lnTo>
                <a:lnTo>
                  <a:pt x="1120008" y="6438859"/>
                </a:lnTo>
                <a:close/>
                <a:moveTo>
                  <a:pt x="1141990" y="6420305"/>
                </a:moveTo>
                <a:lnTo>
                  <a:pt x="1141990" y="6490893"/>
                </a:lnTo>
                <a:lnTo>
                  <a:pt x="1156007" y="6490893"/>
                </a:lnTo>
                <a:lnTo>
                  <a:pt x="1156007" y="6459733"/>
                </a:lnTo>
                <a:cubicBezTo>
                  <a:pt x="1156007" y="6453077"/>
                  <a:pt x="1159940" y="6449750"/>
                  <a:pt x="1165587" y="6449750"/>
                </a:cubicBezTo>
                <a:cubicBezTo>
                  <a:pt x="1171436" y="6449750"/>
                  <a:pt x="1174562" y="6453582"/>
                  <a:pt x="1174562" y="6459229"/>
                </a:cubicBezTo>
                <a:lnTo>
                  <a:pt x="1174562" y="6490893"/>
                </a:lnTo>
                <a:lnTo>
                  <a:pt x="1188579" y="6490893"/>
                </a:lnTo>
                <a:lnTo>
                  <a:pt x="1188579" y="6456708"/>
                </a:lnTo>
                <a:cubicBezTo>
                  <a:pt x="1188579" y="6443195"/>
                  <a:pt x="1181115" y="6437447"/>
                  <a:pt x="1171637" y="6437447"/>
                </a:cubicBezTo>
                <a:cubicBezTo>
                  <a:pt x="1163469" y="6437447"/>
                  <a:pt x="1158326" y="6441178"/>
                  <a:pt x="1156007" y="6444809"/>
                </a:cubicBezTo>
                <a:lnTo>
                  <a:pt x="1156007" y="6420305"/>
                </a:lnTo>
                <a:close/>
                <a:moveTo>
                  <a:pt x="485777" y="6420305"/>
                </a:moveTo>
                <a:lnTo>
                  <a:pt x="485777" y="6490893"/>
                </a:lnTo>
                <a:lnTo>
                  <a:pt x="520668" y="6490893"/>
                </a:lnTo>
                <a:cubicBezTo>
                  <a:pt x="535694" y="6490893"/>
                  <a:pt x="544568" y="6483430"/>
                  <a:pt x="544568" y="6471229"/>
                </a:cubicBezTo>
                <a:cubicBezTo>
                  <a:pt x="544568" y="6463262"/>
                  <a:pt x="540231" y="6457414"/>
                  <a:pt x="532265" y="6454691"/>
                </a:cubicBezTo>
                <a:cubicBezTo>
                  <a:pt x="538719" y="6452170"/>
                  <a:pt x="542753" y="6446321"/>
                  <a:pt x="542753" y="6438960"/>
                </a:cubicBezTo>
                <a:cubicBezTo>
                  <a:pt x="542753" y="6427162"/>
                  <a:pt x="534484" y="6420305"/>
                  <a:pt x="520568" y="6420305"/>
                </a:cubicBezTo>
                <a:close/>
                <a:moveTo>
                  <a:pt x="994261" y="6419094"/>
                </a:moveTo>
                <a:cubicBezTo>
                  <a:pt x="973790" y="6419094"/>
                  <a:pt x="958361" y="6434523"/>
                  <a:pt x="958361" y="6455800"/>
                </a:cubicBezTo>
                <a:cubicBezTo>
                  <a:pt x="958361" y="6477077"/>
                  <a:pt x="973084" y="6492405"/>
                  <a:pt x="992042" y="6492405"/>
                </a:cubicBezTo>
                <a:cubicBezTo>
                  <a:pt x="1001017" y="6492405"/>
                  <a:pt x="1008278" y="6488674"/>
                  <a:pt x="1012614" y="6482624"/>
                </a:cubicBezTo>
                <a:lnTo>
                  <a:pt x="1012614" y="6490893"/>
                </a:lnTo>
                <a:lnTo>
                  <a:pt x="1026226" y="6490893"/>
                </a:lnTo>
                <a:lnTo>
                  <a:pt x="1026226" y="6452977"/>
                </a:lnTo>
                <a:lnTo>
                  <a:pt x="994563" y="6452977"/>
                </a:lnTo>
                <a:lnTo>
                  <a:pt x="994563" y="6466489"/>
                </a:lnTo>
                <a:lnTo>
                  <a:pt x="1011303" y="6466489"/>
                </a:lnTo>
                <a:cubicBezTo>
                  <a:pt x="1009285" y="6473246"/>
                  <a:pt x="1002631" y="6478086"/>
                  <a:pt x="994463" y="6478086"/>
                </a:cubicBezTo>
                <a:cubicBezTo>
                  <a:pt x="982866" y="6478086"/>
                  <a:pt x="974395" y="6468506"/>
                  <a:pt x="974395" y="6455800"/>
                </a:cubicBezTo>
                <a:cubicBezTo>
                  <a:pt x="974395" y="6442994"/>
                  <a:pt x="982764" y="6433414"/>
                  <a:pt x="994261" y="6433414"/>
                </a:cubicBezTo>
                <a:cubicBezTo>
                  <a:pt x="1002933" y="6433414"/>
                  <a:pt x="1008882" y="6437851"/>
                  <a:pt x="1012008" y="6443699"/>
                </a:cubicBezTo>
                <a:lnTo>
                  <a:pt x="1024715" y="6435229"/>
                </a:lnTo>
                <a:cubicBezTo>
                  <a:pt x="1019471" y="6424943"/>
                  <a:pt x="1007874" y="6419094"/>
                  <a:pt x="994261" y="6419094"/>
                </a:cubicBezTo>
                <a:close/>
                <a:moveTo>
                  <a:pt x="875121" y="6416674"/>
                </a:moveTo>
                <a:cubicBezTo>
                  <a:pt x="870482" y="6416674"/>
                  <a:pt x="866752" y="6420405"/>
                  <a:pt x="866752" y="6424943"/>
                </a:cubicBezTo>
                <a:cubicBezTo>
                  <a:pt x="866752" y="6429582"/>
                  <a:pt x="870482" y="6433313"/>
                  <a:pt x="875121" y="6433313"/>
                </a:cubicBezTo>
                <a:cubicBezTo>
                  <a:pt x="879761" y="6433313"/>
                  <a:pt x="883492" y="6429582"/>
                  <a:pt x="883492" y="6424943"/>
                </a:cubicBezTo>
                <a:cubicBezTo>
                  <a:pt x="883492" y="6420405"/>
                  <a:pt x="879761" y="6416674"/>
                  <a:pt x="875121" y="6416674"/>
                </a:cubicBezTo>
                <a:close/>
                <a:moveTo>
                  <a:pt x="11442400" y="652256"/>
                </a:moveTo>
                <a:cubicBezTo>
                  <a:pt x="11455703" y="652256"/>
                  <a:pt x="11465450" y="662768"/>
                  <a:pt x="11465450" y="677002"/>
                </a:cubicBezTo>
                <a:cubicBezTo>
                  <a:pt x="11465450" y="691236"/>
                  <a:pt x="11455703" y="701748"/>
                  <a:pt x="11442400" y="701748"/>
                </a:cubicBezTo>
                <a:cubicBezTo>
                  <a:pt x="11429097" y="701748"/>
                  <a:pt x="11419349" y="691236"/>
                  <a:pt x="11419349" y="677002"/>
                </a:cubicBezTo>
                <a:cubicBezTo>
                  <a:pt x="11419349" y="662768"/>
                  <a:pt x="11429097" y="652256"/>
                  <a:pt x="11442400" y="652256"/>
                </a:cubicBezTo>
                <a:close/>
                <a:moveTo>
                  <a:pt x="11217192" y="652256"/>
                </a:moveTo>
                <a:cubicBezTo>
                  <a:pt x="11230495" y="652256"/>
                  <a:pt x="11240242" y="662768"/>
                  <a:pt x="11240242" y="677002"/>
                </a:cubicBezTo>
                <a:cubicBezTo>
                  <a:pt x="11240242" y="691236"/>
                  <a:pt x="11230495" y="701748"/>
                  <a:pt x="11217192" y="701748"/>
                </a:cubicBezTo>
                <a:cubicBezTo>
                  <a:pt x="11203889" y="701748"/>
                  <a:pt x="11194142" y="691236"/>
                  <a:pt x="11194142" y="677002"/>
                </a:cubicBezTo>
                <a:cubicBezTo>
                  <a:pt x="11194142" y="662768"/>
                  <a:pt x="11203889" y="652256"/>
                  <a:pt x="11217192" y="652256"/>
                </a:cubicBezTo>
                <a:close/>
                <a:moveTo>
                  <a:pt x="11532427" y="651335"/>
                </a:moveTo>
                <a:cubicBezTo>
                  <a:pt x="11542327" y="651335"/>
                  <a:pt x="11550373" y="657218"/>
                  <a:pt x="11552688" y="668498"/>
                </a:cubicBezTo>
                <a:lnTo>
                  <a:pt x="11511858" y="668498"/>
                </a:lnTo>
                <a:cubicBezTo>
                  <a:pt x="11514327" y="657832"/>
                  <a:pt x="11521912" y="651335"/>
                  <a:pt x="11532427" y="651335"/>
                </a:cubicBezTo>
                <a:close/>
                <a:moveTo>
                  <a:pt x="11620279" y="636015"/>
                </a:moveTo>
                <a:cubicBezTo>
                  <a:pt x="11608677" y="636015"/>
                  <a:pt x="11601104" y="642511"/>
                  <a:pt x="11598623" y="651783"/>
                </a:cubicBezTo>
                <a:lnTo>
                  <a:pt x="11598623" y="637396"/>
                </a:lnTo>
                <a:lnTo>
                  <a:pt x="11580996" y="637396"/>
                </a:lnTo>
                <a:lnTo>
                  <a:pt x="11580996" y="716570"/>
                </a:lnTo>
                <a:lnTo>
                  <a:pt x="11580996" y="716595"/>
                </a:lnTo>
                <a:lnTo>
                  <a:pt x="11598623" y="716595"/>
                </a:lnTo>
                <a:lnTo>
                  <a:pt x="11598623" y="673447"/>
                </a:lnTo>
                <a:cubicBezTo>
                  <a:pt x="11598623" y="660300"/>
                  <a:pt x="11604187" y="654264"/>
                  <a:pt x="11618117" y="654264"/>
                </a:cubicBezTo>
                <a:lnTo>
                  <a:pt x="11621980" y="654264"/>
                </a:lnTo>
                <a:lnTo>
                  <a:pt x="11621980" y="636015"/>
                </a:lnTo>
                <a:close/>
                <a:moveTo>
                  <a:pt x="11438844" y="635260"/>
                </a:moveTo>
                <a:cubicBezTo>
                  <a:pt x="11418121" y="635260"/>
                  <a:pt x="11401109" y="652729"/>
                  <a:pt x="11401109" y="677015"/>
                </a:cubicBezTo>
                <a:cubicBezTo>
                  <a:pt x="11401109" y="701300"/>
                  <a:pt x="11418121" y="718769"/>
                  <a:pt x="11438844" y="718769"/>
                </a:cubicBezTo>
                <a:cubicBezTo>
                  <a:pt x="11451060" y="718769"/>
                  <a:pt x="11460193" y="713513"/>
                  <a:pt x="11465450" y="703461"/>
                </a:cubicBezTo>
                <a:lnTo>
                  <a:pt x="11465450" y="716608"/>
                </a:lnTo>
                <a:lnTo>
                  <a:pt x="11483090" y="716608"/>
                </a:lnTo>
                <a:lnTo>
                  <a:pt x="11483090" y="637434"/>
                </a:lnTo>
                <a:lnTo>
                  <a:pt x="11465450" y="637434"/>
                </a:lnTo>
                <a:lnTo>
                  <a:pt x="11465450" y="650568"/>
                </a:lnTo>
                <a:cubicBezTo>
                  <a:pt x="11460193" y="640516"/>
                  <a:pt x="11451060" y="635260"/>
                  <a:pt x="11438844" y="635260"/>
                </a:cubicBezTo>
                <a:close/>
                <a:moveTo>
                  <a:pt x="11217192" y="635248"/>
                </a:moveTo>
                <a:cubicBezTo>
                  <a:pt x="11193681" y="635248"/>
                  <a:pt x="11175888" y="652717"/>
                  <a:pt x="11175888" y="677002"/>
                </a:cubicBezTo>
                <a:cubicBezTo>
                  <a:pt x="11175888" y="701287"/>
                  <a:pt x="11193681" y="718756"/>
                  <a:pt x="11217192" y="718756"/>
                </a:cubicBezTo>
                <a:cubicBezTo>
                  <a:pt x="11240703" y="718756"/>
                  <a:pt x="11258496" y="701287"/>
                  <a:pt x="11258496" y="677002"/>
                </a:cubicBezTo>
                <a:cubicBezTo>
                  <a:pt x="11258496" y="652717"/>
                  <a:pt x="11240703" y="635248"/>
                  <a:pt x="11217192" y="635248"/>
                </a:cubicBezTo>
                <a:close/>
                <a:moveTo>
                  <a:pt x="11532439" y="635235"/>
                </a:moveTo>
                <a:cubicBezTo>
                  <a:pt x="11509236" y="635235"/>
                  <a:pt x="11493310" y="652870"/>
                  <a:pt x="11493310" y="676989"/>
                </a:cubicBezTo>
                <a:lnTo>
                  <a:pt x="11493297" y="677002"/>
                </a:lnTo>
                <a:cubicBezTo>
                  <a:pt x="11493297" y="701121"/>
                  <a:pt x="11510463" y="718756"/>
                  <a:pt x="11533821" y="718756"/>
                </a:cubicBezTo>
                <a:cubicBezTo>
                  <a:pt x="11548211" y="718756"/>
                  <a:pt x="11561821" y="711646"/>
                  <a:pt x="11568320" y="700968"/>
                </a:cubicBezTo>
                <a:lnTo>
                  <a:pt x="11556257" y="690762"/>
                </a:lnTo>
                <a:cubicBezTo>
                  <a:pt x="11551767" y="698193"/>
                  <a:pt x="11543414" y="702669"/>
                  <a:pt x="11533834" y="702669"/>
                </a:cubicBezTo>
                <a:cubicBezTo>
                  <a:pt x="11522232" y="702669"/>
                  <a:pt x="11513572" y="694778"/>
                  <a:pt x="11511410" y="682718"/>
                </a:cubicBezTo>
                <a:lnTo>
                  <a:pt x="11570648" y="682718"/>
                </a:lnTo>
                <a:cubicBezTo>
                  <a:pt x="11570955" y="680711"/>
                  <a:pt x="11571108" y="678383"/>
                  <a:pt x="11571108" y="676222"/>
                </a:cubicBezTo>
                <a:cubicBezTo>
                  <a:pt x="11571108" y="653484"/>
                  <a:pt x="11555643" y="635235"/>
                  <a:pt x="11532439" y="635235"/>
                </a:cubicBezTo>
                <a:close/>
                <a:moveTo>
                  <a:pt x="11293289" y="614517"/>
                </a:moveTo>
                <a:lnTo>
                  <a:pt x="11275649" y="619927"/>
                </a:lnTo>
                <a:lnTo>
                  <a:pt x="11275649" y="637396"/>
                </a:lnTo>
                <a:lnTo>
                  <a:pt x="11260338" y="637396"/>
                </a:lnTo>
                <a:lnTo>
                  <a:pt x="11260338" y="652551"/>
                </a:lnTo>
                <a:lnTo>
                  <a:pt x="11275649" y="652551"/>
                </a:lnTo>
                <a:lnTo>
                  <a:pt x="11275649" y="691363"/>
                </a:lnTo>
                <a:cubicBezTo>
                  <a:pt x="11275649" y="708526"/>
                  <a:pt x="11285089" y="718271"/>
                  <a:pt x="11301168" y="718271"/>
                </a:cubicBezTo>
                <a:cubicBezTo>
                  <a:pt x="11305658" y="718271"/>
                  <a:pt x="11309675" y="717810"/>
                  <a:pt x="11312617" y="716877"/>
                </a:cubicBezTo>
                <a:lnTo>
                  <a:pt x="11312630" y="716902"/>
                </a:lnTo>
                <a:lnTo>
                  <a:pt x="11312630" y="702055"/>
                </a:lnTo>
                <a:cubicBezTo>
                  <a:pt x="11310621" y="702362"/>
                  <a:pt x="11307833" y="702515"/>
                  <a:pt x="11305978" y="702515"/>
                </a:cubicBezTo>
                <a:cubicBezTo>
                  <a:pt x="11297318" y="702515"/>
                  <a:pt x="11293289" y="698026"/>
                  <a:pt x="11293289" y="689675"/>
                </a:cubicBezTo>
                <a:lnTo>
                  <a:pt x="11293289" y="652563"/>
                </a:lnTo>
                <a:lnTo>
                  <a:pt x="11312630" y="652563"/>
                </a:lnTo>
                <a:lnTo>
                  <a:pt x="11312630" y="637409"/>
                </a:lnTo>
                <a:lnTo>
                  <a:pt x="11293289" y="637409"/>
                </a:lnTo>
                <a:close/>
                <a:moveTo>
                  <a:pt x="11324398" y="608341"/>
                </a:moveTo>
                <a:lnTo>
                  <a:pt x="11324398" y="716595"/>
                </a:lnTo>
                <a:lnTo>
                  <a:pt x="11342012" y="716595"/>
                </a:lnTo>
                <a:lnTo>
                  <a:pt x="11342012" y="669585"/>
                </a:lnTo>
                <a:cubicBezTo>
                  <a:pt x="11342012" y="657372"/>
                  <a:pt x="11348510" y="650722"/>
                  <a:pt x="11358410" y="650722"/>
                </a:cubicBezTo>
                <a:cubicBezTo>
                  <a:pt x="11368311" y="650722"/>
                  <a:pt x="11373875" y="657372"/>
                  <a:pt x="11373875" y="668191"/>
                </a:cubicBezTo>
                <a:lnTo>
                  <a:pt x="11373875" y="716595"/>
                </a:lnTo>
                <a:lnTo>
                  <a:pt x="11391515" y="716595"/>
                </a:lnTo>
                <a:lnTo>
                  <a:pt x="11391515" y="665096"/>
                </a:lnTo>
                <a:cubicBezTo>
                  <a:pt x="11391515" y="644685"/>
                  <a:pt x="11380527" y="635248"/>
                  <a:pt x="11365689" y="635248"/>
                </a:cubicBezTo>
                <a:cubicBezTo>
                  <a:pt x="11353473" y="635248"/>
                  <a:pt x="11345427" y="641284"/>
                  <a:pt x="11342025" y="647934"/>
                </a:cubicBezTo>
                <a:lnTo>
                  <a:pt x="11342025" y="608341"/>
                </a:lnTo>
                <a:close/>
                <a:moveTo>
                  <a:pt x="11116651" y="606486"/>
                </a:moveTo>
                <a:cubicBezTo>
                  <a:pt x="11085554" y="606486"/>
                  <a:pt x="11062197" y="629992"/>
                  <a:pt x="11062197" y="662628"/>
                </a:cubicBezTo>
                <a:cubicBezTo>
                  <a:pt x="11062197" y="695264"/>
                  <a:pt x="11085554" y="718769"/>
                  <a:pt x="11114323" y="718769"/>
                </a:cubicBezTo>
                <a:cubicBezTo>
                  <a:pt x="11127626" y="718769"/>
                  <a:pt x="11140149" y="712580"/>
                  <a:pt x="11147427" y="702681"/>
                </a:cubicBezTo>
                <a:lnTo>
                  <a:pt x="11147427" y="716595"/>
                </a:lnTo>
                <a:lnTo>
                  <a:pt x="11165374" y="716595"/>
                </a:lnTo>
                <a:lnTo>
                  <a:pt x="11165374" y="659686"/>
                </a:lnTo>
                <a:lnTo>
                  <a:pt x="11118505" y="659686"/>
                </a:lnTo>
                <a:lnTo>
                  <a:pt x="11118505" y="677322"/>
                </a:lnTo>
                <a:lnTo>
                  <a:pt x="11145879" y="677322"/>
                </a:lnTo>
                <a:cubicBezTo>
                  <a:pt x="11143244" y="690622"/>
                  <a:pt x="11131489" y="699906"/>
                  <a:pt x="11116638" y="699906"/>
                </a:cubicBezTo>
                <a:cubicBezTo>
                  <a:pt x="11097143" y="699906"/>
                  <a:pt x="11083226" y="684138"/>
                  <a:pt x="11083226" y="662640"/>
                </a:cubicBezTo>
                <a:cubicBezTo>
                  <a:pt x="11083226" y="641143"/>
                  <a:pt x="11097143" y="625375"/>
                  <a:pt x="11116638" y="625375"/>
                </a:cubicBezTo>
                <a:cubicBezTo>
                  <a:pt x="11130555" y="625375"/>
                  <a:pt x="11140609" y="632332"/>
                  <a:pt x="11146033" y="642230"/>
                </a:cubicBezTo>
                <a:lnTo>
                  <a:pt x="11162738" y="631091"/>
                </a:lnTo>
                <a:cubicBezTo>
                  <a:pt x="11154539" y="615630"/>
                  <a:pt x="11137219" y="606499"/>
                  <a:pt x="11116638" y="606499"/>
                </a:cubicBezTo>
                <a:close/>
                <a:moveTo>
                  <a:pt x="10840737" y="601537"/>
                </a:moveTo>
                <a:lnTo>
                  <a:pt x="10840745" y="601542"/>
                </a:lnTo>
                <a:lnTo>
                  <a:pt x="10839292" y="602995"/>
                </a:lnTo>
                <a:cubicBezTo>
                  <a:pt x="10857034" y="630631"/>
                  <a:pt x="10880545" y="661873"/>
                  <a:pt x="10915734" y="697054"/>
                </a:cubicBezTo>
                <a:cubicBezTo>
                  <a:pt x="10941356" y="722670"/>
                  <a:pt x="10955158" y="732888"/>
                  <a:pt x="10962909" y="725125"/>
                </a:cubicBezTo>
                <a:cubicBezTo>
                  <a:pt x="10970661" y="717376"/>
                  <a:pt x="10960441" y="703577"/>
                  <a:pt x="10934819" y="677961"/>
                </a:cubicBezTo>
                <a:cubicBezTo>
                  <a:pt x="10917224" y="660371"/>
                  <a:pt x="10900615" y="645696"/>
                  <a:pt x="10884948" y="633203"/>
                </a:cubicBezTo>
                <a:lnTo>
                  <a:pt x="10840745" y="601542"/>
                </a:lnTo>
                <a:lnTo>
                  <a:pt x="10840750" y="601537"/>
                </a:lnTo>
                <a:close/>
                <a:moveTo>
                  <a:pt x="10736550" y="588557"/>
                </a:moveTo>
                <a:cubicBezTo>
                  <a:pt x="10714549" y="588557"/>
                  <a:pt x="10704226" y="590756"/>
                  <a:pt x="10704226" y="600258"/>
                </a:cubicBezTo>
                <a:cubicBezTo>
                  <a:pt x="10704226" y="609760"/>
                  <a:pt x="10714536" y="611960"/>
                  <a:pt x="10736550" y="611960"/>
                </a:cubicBezTo>
                <a:cubicBezTo>
                  <a:pt x="10761494" y="611960"/>
                  <a:pt x="10781871" y="608724"/>
                  <a:pt x="10799191" y="604184"/>
                </a:cubicBezTo>
                <a:cubicBezTo>
                  <a:pt x="10773326" y="621794"/>
                  <a:pt x="10744596" y="646783"/>
                  <a:pt x="10712029" y="678997"/>
                </a:cubicBezTo>
                <a:cubicBezTo>
                  <a:pt x="10686471" y="704280"/>
                  <a:pt x="10676213" y="717823"/>
                  <a:pt x="10683632" y="725164"/>
                </a:cubicBezTo>
                <a:cubicBezTo>
                  <a:pt x="10691051" y="732504"/>
                  <a:pt x="10704738" y="722350"/>
                  <a:pt x="10730295" y="697067"/>
                </a:cubicBezTo>
                <a:cubicBezTo>
                  <a:pt x="10762863" y="664840"/>
                  <a:pt x="10788113" y="636424"/>
                  <a:pt x="10805906" y="610834"/>
                </a:cubicBezTo>
                <a:cubicBezTo>
                  <a:pt x="10801365" y="628150"/>
                  <a:pt x="10798116" y="648535"/>
                  <a:pt x="10798116" y="673511"/>
                </a:cubicBezTo>
                <a:cubicBezTo>
                  <a:pt x="10798116" y="695507"/>
                  <a:pt x="10800316" y="705815"/>
                  <a:pt x="10809820" y="705815"/>
                </a:cubicBezTo>
                <a:cubicBezTo>
                  <a:pt x="10819324" y="705815"/>
                  <a:pt x="10821525" y="695507"/>
                  <a:pt x="10821525" y="673511"/>
                </a:cubicBezTo>
                <a:cubicBezTo>
                  <a:pt x="10821525" y="643291"/>
                  <a:pt x="10816792" y="619773"/>
                  <a:pt x="10810716" y="600297"/>
                </a:cubicBezTo>
                <a:cubicBezTo>
                  <a:pt x="10810639" y="600028"/>
                  <a:pt x="10810498" y="599836"/>
                  <a:pt x="10810332" y="599708"/>
                </a:cubicBezTo>
                <a:lnTo>
                  <a:pt x="10810319" y="599695"/>
                </a:lnTo>
                <a:cubicBezTo>
                  <a:pt x="10810191" y="599555"/>
                  <a:pt x="10810012" y="599440"/>
                  <a:pt x="10809782" y="599363"/>
                </a:cubicBezTo>
                <a:cubicBezTo>
                  <a:pt x="10790288" y="593301"/>
                  <a:pt x="10766777" y="588557"/>
                  <a:pt x="10736550" y="588557"/>
                </a:cubicBezTo>
                <a:close/>
                <a:moveTo>
                  <a:pt x="10923409" y="575551"/>
                </a:moveTo>
                <a:cubicBezTo>
                  <a:pt x="10890548" y="575551"/>
                  <a:pt x="10864977" y="580295"/>
                  <a:pt x="10843795" y="586357"/>
                </a:cubicBezTo>
                <a:cubicBezTo>
                  <a:pt x="10842682" y="586677"/>
                  <a:pt x="10842682" y="587828"/>
                  <a:pt x="10843795" y="588147"/>
                </a:cubicBezTo>
                <a:cubicBezTo>
                  <a:pt x="10864977" y="594209"/>
                  <a:pt x="10890561" y="598941"/>
                  <a:pt x="10923409" y="598941"/>
                </a:cubicBezTo>
                <a:cubicBezTo>
                  <a:pt x="10947329" y="598941"/>
                  <a:pt x="10958548" y="596741"/>
                  <a:pt x="10958548" y="587252"/>
                </a:cubicBezTo>
                <a:cubicBezTo>
                  <a:pt x="10958548" y="577763"/>
                  <a:pt x="10947329" y="575551"/>
                  <a:pt x="10923409" y="575551"/>
                </a:cubicBezTo>
                <a:close/>
                <a:moveTo>
                  <a:pt x="11089110" y="515163"/>
                </a:moveTo>
                <a:lnTo>
                  <a:pt x="11120053" y="515163"/>
                </a:lnTo>
                <a:cubicBezTo>
                  <a:pt x="11130721" y="515163"/>
                  <a:pt x="11136912" y="520419"/>
                  <a:pt x="11136912" y="529396"/>
                </a:cubicBezTo>
                <a:cubicBezTo>
                  <a:pt x="11136912" y="538374"/>
                  <a:pt x="11130721" y="543630"/>
                  <a:pt x="11120053" y="543630"/>
                </a:cubicBezTo>
                <a:lnTo>
                  <a:pt x="11120053" y="543617"/>
                </a:lnTo>
                <a:lnTo>
                  <a:pt x="11089110" y="543617"/>
                </a:lnTo>
                <a:close/>
                <a:moveTo>
                  <a:pt x="11670715" y="497527"/>
                </a:moveTo>
                <a:cubicBezTo>
                  <a:pt x="11684018" y="497527"/>
                  <a:pt x="11693765" y="508039"/>
                  <a:pt x="11693765" y="522273"/>
                </a:cubicBezTo>
                <a:cubicBezTo>
                  <a:pt x="11693765" y="536507"/>
                  <a:pt x="11684018" y="547019"/>
                  <a:pt x="11670715" y="547019"/>
                </a:cubicBezTo>
                <a:cubicBezTo>
                  <a:pt x="11657412" y="547019"/>
                  <a:pt x="11647665" y="536507"/>
                  <a:pt x="11647665" y="522273"/>
                </a:cubicBezTo>
                <a:cubicBezTo>
                  <a:pt x="11647665" y="508039"/>
                  <a:pt x="11657412" y="497527"/>
                  <a:pt x="11670715" y="497527"/>
                </a:cubicBezTo>
                <a:close/>
                <a:moveTo>
                  <a:pt x="11207918" y="497527"/>
                </a:moveTo>
                <a:cubicBezTo>
                  <a:pt x="11221221" y="497527"/>
                  <a:pt x="11230968" y="508039"/>
                  <a:pt x="11230968" y="522273"/>
                </a:cubicBezTo>
                <a:cubicBezTo>
                  <a:pt x="11230968" y="536507"/>
                  <a:pt x="11221221" y="547019"/>
                  <a:pt x="11207918" y="547019"/>
                </a:cubicBezTo>
                <a:cubicBezTo>
                  <a:pt x="11194615" y="547019"/>
                  <a:pt x="11184868" y="536507"/>
                  <a:pt x="11184868" y="522273"/>
                </a:cubicBezTo>
                <a:cubicBezTo>
                  <a:pt x="11184868" y="508039"/>
                  <a:pt x="11194615" y="497527"/>
                  <a:pt x="11207918" y="497527"/>
                </a:cubicBezTo>
                <a:close/>
                <a:moveTo>
                  <a:pt x="11472881" y="496606"/>
                </a:moveTo>
                <a:cubicBezTo>
                  <a:pt x="11482782" y="496606"/>
                  <a:pt x="11490828" y="502489"/>
                  <a:pt x="11493143" y="513769"/>
                </a:cubicBezTo>
                <a:lnTo>
                  <a:pt x="11452313" y="513769"/>
                </a:lnTo>
                <a:cubicBezTo>
                  <a:pt x="11454781" y="503103"/>
                  <a:pt x="11462367" y="496606"/>
                  <a:pt x="11472881" y="496606"/>
                </a:cubicBezTo>
                <a:close/>
                <a:moveTo>
                  <a:pt x="11601577" y="482693"/>
                </a:moveTo>
                <a:lnTo>
                  <a:pt x="11601577" y="561866"/>
                </a:lnTo>
                <a:lnTo>
                  <a:pt x="11619216" y="561866"/>
                </a:lnTo>
                <a:lnTo>
                  <a:pt x="11619216" y="482693"/>
                </a:lnTo>
                <a:close/>
                <a:moveTo>
                  <a:pt x="11301501" y="481299"/>
                </a:moveTo>
                <a:cubicBezTo>
                  <a:pt x="11289899" y="481299"/>
                  <a:pt x="11282326" y="487795"/>
                  <a:pt x="11279845" y="497080"/>
                </a:cubicBezTo>
                <a:lnTo>
                  <a:pt x="11279845" y="482693"/>
                </a:lnTo>
                <a:lnTo>
                  <a:pt x="11262205" y="482693"/>
                </a:lnTo>
                <a:lnTo>
                  <a:pt x="11262205" y="561866"/>
                </a:lnTo>
                <a:lnTo>
                  <a:pt x="11279845" y="561866"/>
                </a:lnTo>
                <a:lnTo>
                  <a:pt x="11279845" y="518718"/>
                </a:lnTo>
                <a:cubicBezTo>
                  <a:pt x="11279845" y="505571"/>
                  <a:pt x="11285409" y="499548"/>
                  <a:pt x="11299339" y="499548"/>
                </a:cubicBezTo>
                <a:lnTo>
                  <a:pt x="11303202" y="499548"/>
                </a:lnTo>
                <a:lnTo>
                  <a:pt x="11303202" y="481299"/>
                </a:lnTo>
                <a:close/>
                <a:moveTo>
                  <a:pt x="11667159" y="480531"/>
                </a:moveTo>
                <a:cubicBezTo>
                  <a:pt x="11646437" y="480531"/>
                  <a:pt x="11629411" y="498000"/>
                  <a:pt x="11629411" y="522286"/>
                </a:cubicBezTo>
                <a:cubicBezTo>
                  <a:pt x="11629411" y="546571"/>
                  <a:pt x="11646424" y="564040"/>
                  <a:pt x="11667159" y="564040"/>
                </a:cubicBezTo>
                <a:cubicBezTo>
                  <a:pt x="11679375" y="564040"/>
                  <a:pt x="11688508" y="558784"/>
                  <a:pt x="11693765" y="548732"/>
                </a:cubicBezTo>
                <a:lnTo>
                  <a:pt x="11693765" y="561879"/>
                </a:lnTo>
                <a:lnTo>
                  <a:pt x="11711392" y="561879"/>
                </a:lnTo>
                <a:lnTo>
                  <a:pt x="11711392" y="482705"/>
                </a:lnTo>
                <a:lnTo>
                  <a:pt x="11693765" y="482705"/>
                </a:lnTo>
                <a:lnTo>
                  <a:pt x="11693765" y="495839"/>
                </a:lnTo>
                <a:cubicBezTo>
                  <a:pt x="11688508" y="485787"/>
                  <a:pt x="11679375" y="480531"/>
                  <a:pt x="11667159" y="480531"/>
                </a:cubicBezTo>
                <a:close/>
                <a:moveTo>
                  <a:pt x="11204349" y="480531"/>
                </a:moveTo>
                <a:cubicBezTo>
                  <a:pt x="11183627" y="480531"/>
                  <a:pt x="11166601" y="498000"/>
                  <a:pt x="11166601" y="522286"/>
                </a:cubicBezTo>
                <a:cubicBezTo>
                  <a:pt x="11166601" y="546571"/>
                  <a:pt x="11183614" y="564040"/>
                  <a:pt x="11204349" y="564040"/>
                </a:cubicBezTo>
                <a:cubicBezTo>
                  <a:pt x="11216565" y="564040"/>
                  <a:pt x="11225698" y="558784"/>
                  <a:pt x="11230955" y="548732"/>
                </a:cubicBezTo>
                <a:lnTo>
                  <a:pt x="11230955" y="561879"/>
                </a:lnTo>
                <a:lnTo>
                  <a:pt x="11248582" y="561879"/>
                </a:lnTo>
                <a:lnTo>
                  <a:pt x="11248582" y="482705"/>
                </a:lnTo>
                <a:lnTo>
                  <a:pt x="11230955" y="482705"/>
                </a:lnTo>
                <a:lnTo>
                  <a:pt x="11230955" y="495839"/>
                </a:lnTo>
                <a:cubicBezTo>
                  <a:pt x="11225698" y="485787"/>
                  <a:pt x="11216565" y="480531"/>
                  <a:pt x="11204349" y="480531"/>
                </a:cubicBezTo>
                <a:close/>
                <a:moveTo>
                  <a:pt x="11562755" y="480518"/>
                </a:moveTo>
                <a:cubicBezTo>
                  <a:pt x="11550539" y="480518"/>
                  <a:pt x="11542493" y="486555"/>
                  <a:pt x="11539090" y="493205"/>
                </a:cubicBezTo>
                <a:lnTo>
                  <a:pt x="11539090" y="482693"/>
                </a:lnTo>
                <a:lnTo>
                  <a:pt x="11521464" y="482693"/>
                </a:lnTo>
                <a:lnTo>
                  <a:pt x="11521464" y="561866"/>
                </a:lnTo>
                <a:lnTo>
                  <a:pt x="11539078" y="561866"/>
                </a:lnTo>
                <a:lnTo>
                  <a:pt x="11539078" y="514856"/>
                </a:lnTo>
                <a:cubicBezTo>
                  <a:pt x="11539078" y="502643"/>
                  <a:pt x="11545576" y="495993"/>
                  <a:pt x="11555476" y="495993"/>
                </a:cubicBezTo>
                <a:cubicBezTo>
                  <a:pt x="11565377" y="495993"/>
                  <a:pt x="11570941" y="502643"/>
                  <a:pt x="11570941" y="513462"/>
                </a:cubicBezTo>
                <a:lnTo>
                  <a:pt x="11570941" y="561866"/>
                </a:lnTo>
                <a:lnTo>
                  <a:pt x="11588581" y="561866"/>
                </a:lnTo>
                <a:lnTo>
                  <a:pt x="11588581" y="510367"/>
                </a:lnTo>
                <a:cubicBezTo>
                  <a:pt x="11588581" y="489956"/>
                  <a:pt x="11577593" y="480518"/>
                  <a:pt x="11562755" y="480518"/>
                </a:cubicBezTo>
                <a:close/>
                <a:moveTo>
                  <a:pt x="11472894" y="480518"/>
                </a:moveTo>
                <a:cubicBezTo>
                  <a:pt x="11449690" y="480518"/>
                  <a:pt x="11433752" y="498141"/>
                  <a:pt x="11433752" y="522273"/>
                </a:cubicBezTo>
                <a:cubicBezTo>
                  <a:pt x="11433752" y="546392"/>
                  <a:pt x="11450918" y="564027"/>
                  <a:pt x="11474276" y="564027"/>
                </a:cubicBezTo>
                <a:cubicBezTo>
                  <a:pt x="11488666" y="564027"/>
                  <a:pt x="11502276" y="556917"/>
                  <a:pt x="11508775" y="546239"/>
                </a:cubicBezTo>
                <a:lnTo>
                  <a:pt x="11496712" y="536033"/>
                </a:lnTo>
                <a:cubicBezTo>
                  <a:pt x="11492222" y="543451"/>
                  <a:pt x="11483869" y="547939"/>
                  <a:pt x="11474289" y="547939"/>
                </a:cubicBezTo>
                <a:cubicBezTo>
                  <a:pt x="11462687" y="547939"/>
                  <a:pt x="11454027" y="540049"/>
                  <a:pt x="11451865" y="527989"/>
                </a:cubicBezTo>
                <a:lnTo>
                  <a:pt x="11511102" y="527989"/>
                </a:lnTo>
                <a:cubicBezTo>
                  <a:pt x="11511410" y="525982"/>
                  <a:pt x="11511563" y="523654"/>
                  <a:pt x="11511563" y="521493"/>
                </a:cubicBezTo>
                <a:cubicBezTo>
                  <a:pt x="11511563" y="498755"/>
                  <a:pt x="11496098" y="480518"/>
                  <a:pt x="11472894" y="480518"/>
                </a:cubicBezTo>
                <a:close/>
                <a:moveTo>
                  <a:pt x="11352552" y="480518"/>
                </a:moveTo>
                <a:cubicBezTo>
                  <a:pt x="11341103" y="480518"/>
                  <a:pt x="11333531" y="486555"/>
                  <a:pt x="11330128" y="493205"/>
                </a:cubicBezTo>
                <a:lnTo>
                  <a:pt x="11330128" y="482693"/>
                </a:lnTo>
                <a:lnTo>
                  <a:pt x="11312489" y="482693"/>
                </a:lnTo>
                <a:lnTo>
                  <a:pt x="11312489" y="561866"/>
                </a:lnTo>
                <a:lnTo>
                  <a:pt x="11330115" y="561866"/>
                </a:lnTo>
                <a:lnTo>
                  <a:pt x="11330115" y="514856"/>
                </a:lnTo>
                <a:cubicBezTo>
                  <a:pt x="11330115" y="502643"/>
                  <a:pt x="11336153" y="495993"/>
                  <a:pt x="11345273" y="495993"/>
                </a:cubicBezTo>
                <a:cubicBezTo>
                  <a:pt x="11354394" y="495993"/>
                  <a:pt x="11359510" y="502643"/>
                  <a:pt x="11359510" y="513462"/>
                </a:cubicBezTo>
                <a:lnTo>
                  <a:pt x="11359510" y="561866"/>
                </a:lnTo>
                <a:lnTo>
                  <a:pt x="11377137" y="561866"/>
                </a:lnTo>
                <a:lnTo>
                  <a:pt x="11377137" y="513155"/>
                </a:lnTo>
                <a:cubicBezTo>
                  <a:pt x="11377137" y="502643"/>
                  <a:pt x="11383175" y="495993"/>
                  <a:pt x="11392295" y="495993"/>
                </a:cubicBezTo>
                <a:cubicBezTo>
                  <a:pt x="11401415" y="495993"/>
                  <a:pt x="11406532" y="502643"/>
                  <a:pt x="11406532" y="513462"/>
                </a:cubicBezTo>
                <a:lnTo>
                  <a:pt x="11406532" y="561866"/>
                </a:lnTo>
                <a:lnTo>
                  <a:pt x="11424171" y="561866"/>
                </a:lnTo>
                <a:lnTo>
                  <a:pt x="11424171" y="510367"/>
                </a:lnTo>
                <a:cubicBezTo>
                  <a:pt x="11424171" y="489956"/>
                  <a:pt x="11413657" y="480518"/>
                  <a:pt x="11398025" y="480518"/>
                </a:cubicBezTo>
                <a:cubicBezTo>
                  <a:pt x="11387511" y="480518"/>
                  <a:pt x="11379311" y="485161"/>
                  <a:pt x="11374208" y="494125"/>
                </a:cubicBezTo>
                <a:cubicBezTo>
                  <a:pt x="11370038" y="484841"/>
                  <a:pt x="11362145" y="480518"/>
                  <a:pt x="11352552" y="480518"/>
                </a:cubicBezTo>
                <a:close/>
                <a:moveTo>
                  <a:pt x="11089110" y="471861"/>
                </a:moveTo>
                <a:lnTo>
                  <a:pt x="11119119" y="471861"/>
                </a:lnTo>
                <a:cubicBezTo>
                  <a:pt x="11128713" y="471861"/>
                  <a:pt x="11134277" y="476503"/>
                  <a:pt x="11134277" y="484381"/>
                </a:cubicBezTo>
                <a:cubicBezTo>
                  <a:pt x="11134277" y="492258"/>
                  <a:pt x="11128713" y="496913"/>
                  <a:pt x="11119119" y="496913"/>
                </a:cubicBezTo>
                <a:lnTo>
                  <a:pt x="11089110" y="496913"/>
                </a:lnTo>
                <a:close/>
                <a:moveTo>
                  <a:pt x="10824339" y="462794"/>
                </a:moveTo>
                <a:cubicBezTo>
                  <a:pt x="10814847" y="462794"/>
                  <a:pt x="10812647" y="472936"/>
                  <a:pt x="10812647" y="494561"/>
                </a:cubicBezTo>
                <a:cubicBezTo>
                  <a:pt x="10812647" y="524269"/>
                  <a:pt x="10817380" y="547390"/>
                  <a:pt x="10823456" y="566535"/>
                </a:cubicBezTo>
                <a:cubicBezTo>
                  <a:pt x="10823776" y="567545"/>
                  <a:pt x="10824914" y="567545"/>
                  <a:pt x="10825234" y="566535"/>
                </a:cubicBezTo>
                <a:cubicBezTo>
                  <a:pt x="10831297" y="547378"/>
                  <a:pt x="10836043" y="524269"/>
                  <a:pt x="10836043" y="494561"/>
                </a:cubicBezTo>
                <a:cubicBezTo>
                  <a:pt x="10836043" y="472936"/>
                  <a:pt x="10833843" y="462794"/>
                  <a:pt x="10824339" y="462794"/>
                </a:cubicBezTo>
                <a:close/>
                <a:moveTo>
                  <a:pt x="11069002" y="453624"/>
                </a:moveTo>
                <a:lnTo>
                  <a:pt x="11069002" y="561866"/>
                </a:lnTo>
                <a:lnTo>
                  <a:pt x="11122368" y="561866"/>
                </a:lnTo>
                <a:cubicBezTo>
                  <a:pt x="11144792" y="561866"/>
                  <a:pt x="11157941" y="550574"/>
                  <a:pt x="11157941" y="531404"/>
                </a:cubicBezTo>
                <a:cubicBezTo>
                  <a:pt x="11157941" y="518257"/>
                  <a:pt x="11150676" y="509446"/>
                  <a:pt x="11139074" y="505584"/>
                </a:cubicBezTo>
                <a:cubicBezTo>
                  <a:pt x="11149128" y="501722"/>
                  <a:pt x="11155319" y="492744"/>
                  <a:pt x="11155319" y="481772"/>
                </a:cubicBezTo>
                <a:cubicBezTo>
                  <a:pt x="11155319" y="464136"/>
                  <a:pt x="11142950" y="453624"/>
                  <a:pt x="11121908" y="453624"/>
                </a:cubicBezTo>
                <a:close/>
                <a:moveTo>
                  <a:pt x="11610390" y="450670"/>
                </a:moveTo>
                <a:cubicBezTo>
                  <a:pt x="11604353" y="450670"/>
                  <a:pt x="11599402" y="455619"/>
                  <a:pt x="11599402" y="461655"/>
                </a:cubicBezTo>
                <a:cubicBezTo>
                  <a:pt x="11599402" y="467692"/>
                  <a:pt x="11604353" y="472641"/>
                  <a:pt x="11610390" y="472641"/>
                </a:cubicBezTo>
                <a:cubicBezTo>
                  <a:pt x="11616428" y="472641"/>
                  <a:pt x="11621378" y="467692"/>
                  <a:pt x="11621378" y="461655"/>
                </a:cubicBezTo>
                <a:cubicBezTo>
                  <a:pt x="11621378" y="455619"/>
                  <a:pt x="11616428" y="450670"/>
                  <a:pt x="11610390" y="450670"/>
                </a:cubicBezTo>
                <a:close/>
                <a:moveTo>
                  <a:pt x="10963037" y="447346"/>
                </a:moveTo>
                <a:cubicBezTo>
                  <a:pt x="10955286" y="439596"/>
                  <a:pt x="10941484" y="449814"/>
                  <a:pt x="10915862" y="475417"/>
                </a:cubicBezTo>
                <a:cubicBezTo>
                  <a:pt x="10880673" y="510598"/>
                  <a:pt x="10857149" y="541840"/>
                  <a:pt x="10839420" y="569476"/>
                </a:cubicBezTo>
                <a:cubicBezTo>
                  <a:pt x="10838486" y="570934"/>
                  <a:pt x="10839420" y="571868"/>
                  <a:pt x="10840878" y="570934"/>
                </a:cubicBezTo>
                <a:cubicBezTo>
                  <a:pt x="10868521" y="553196"/>
                  <a:pt x="10899770" y="529691"/>
                  <a:pt x="10934960" y="494510"/>
                </a:cubicBezTo>
                <a:cubicBezTo>
                  <a:pt x="10960581" y="468894"/>
                  <a:pt x="10970802" y="455096"/>
                  <a:pt x="10963037" y="447346"/>
                </a:cubicBezTo>
                <a:close/>
                <a:moveTo>
                  <a:pt x="10684233" y="447282"/>
                </a:moveTo>
                <a:cubicBezTo>
                  <a:pt x="10676481" y="455032"/>
                  <a:pt x="10686702" y="468830"/>
                  <a:pt x="10712310" y="494446"/>
                </a:cubicBezTo>
                <a:cubicBezTo>
                  <a:pt x="10747500" y="529627"/>
                  <a:pt x="10778750" y="553145"/>
                  <a:pt x="10806392" y="570870"/>
                </a:cubicBezTo>
                <a:lnTo>
                  <a:pt x="10806392" y="570883"/>
                </a:lnTo>
                <a:cubicBezTo>
                  <a:pt x="10807850" y="571816"/>
                  <a:pt x="10808784" y="570883"/>
                  <a:pt x="10807850" y="569425"/>
                </a:cubicBezTo>
                <a:cubicBezTo>
                  <a:pt x="10790108" y="541789"/>
                  <a:pt x="10766598" y="510547"/>
                  <a:pt x="10731408" y="475365"/>
                </a:cubicBezTo>
                <a:cubicBezTo>
                  <a:pt x="10705799" y="449750"/>
                  <a:pt x="10691985" y="439532"/>
                  <a:pt x="10684233" y="447282"/>
                </a:cubicBezTo>
                <a:close/>
                <a:moveTo>
                  <a:pt x="0" y="0"/>
                </a:moveTo>
                <a:lnTo>
                  <a:pt x="12193199" y="0"/>
                </a:lnTo>
                <a:lnTo>
                  <a:pt x="121931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0000">
                  <a:alpha val="64000"/>
                </a:srgbClr>
              </a:gs>
              <a:gs pos="39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5C817-9893-B442-9A3F-CFB12E34517B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199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6">
            <a:extLst>
              <a:ext uri="{FF2B5EF4-FFF2-40B4-BE49-F238E27FC236}">
                <a16:creationId xmlns:a16="http://schemas.microsoft.com/office/drawing/2014/main" id="{D831C25A-9D7C-BEC6-C6D6-9B9DBB2D4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425" y="2079638"/>
            <a:ext cx="5363998" cy="30176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16">
            <a:extLst>
              <a:ext uri="{FF2B5EF4-FFF2-40B4-BE49-F238E27FC236}">
                <a16:creationId xmlns:a16="http://schemas.microsoft.com/office/drawing/2014/main" id="{263CACDA-8AB4-D59D-557F-612A1420A8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000" y="2079638"/>
            <a:ext cx="5378063" cy="30176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8424863" cy="1461759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655-C0EC-6846-ACDD-4D89AA943090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F6D49196-B8B2-8F28-EB73-CD03DB7D94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2064" y="5283386"/>
            <a:ext cx="5363999" cy="666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C58B89A-074B-592A-CE90-AB3B804086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23" y="5283386"/>
            <a:ext cx="5363999" cy="666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4903E8A-C1CD-0A84-6BC0-9FF50583E2B8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1FE08F83-D353-3384-9205-080F961F2F54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DA8B0D13-9C9C-3D7B-59B5-8F4DC46C4F4D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97D9226D-636E-AC5D-983D-D43DD7451C0D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D4F8531-6F02-06E2-6124-1B9E13F1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04819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E654B4B-C6C6-016D-E61D-0A281C254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52560" y="220751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6141E54-9039-A915-8DBE-37B68874A5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2560" y="1744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12B6B93A-C189-2DD1-9EEF-5E876AF3E5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74167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4FE9924-5511-B1BE-6FC6-E97E077D2E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327882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4D7AAB3A-2CB7-DCA9-DF41-39C86A9136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52560" y="374167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0E438F96-A89F-7C12-0BE6-1160B2F705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52560" y="327882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74B15F21-8A02-B3D8-EE6A-E633C09986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525551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1058F2E-871E-2C32-7224-88C3D67CFE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4792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DF0F9E43-54EE-D91B-17CF-529873A8CB0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52560" y="525551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CEA8068A-B3FF-CD43-3786-D7014E5381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2560" y="4792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1FF94DD-0293-699F-57B3-E989B74CAD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220751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16501A-6FFE-0EDD-00EE-26FA036E9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1744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DF0A-5E41-5541-AB91-163EE5CE3B1D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56" name="Freihandform 55">
            <a:extLst>
              <a:ext uri="{FF2B5EF4-FFF2-40B4-BE49-F238E27FC236}">
                <a16:creationId xmlns:a16="http://schemas.microsoft.com/office/drawing/2014/main" id="{20D8424F-BF79-7ED8-1E37-EBD02EDDC185}"/>
              </a:ext>
            </a:extLst>
          </p:cNvPr>
          <p:cNvSpPr/>
          <p:nvPr/>
        </p:nvSpPr>
        <p:spPr>
          <a:xfrm rot="20098344">
            <a:off x="85046" y="-1877645"/>
            <a:ext cx="8740889" cy="3910157"/>
          </a:xfrm>
          <a:custGeom>
            <a:avLst/>
            <a:gdLst>
              <a:gd name="connsiteX0" fmla="*/ 366065 w 8740889"/>
              <a:gd name="connsiteY0" fmla="*/ 0 h 3910157"/>
              <a:gd name="connsiteX1" fmla="*/ 8740889 w 8740889"/>
              <a:gd name="connsiteY1" fmla="*/ 3910157 h 3910157"/>
              <a:gd name="connsiteX2" fmla="*/ 273048 w 8740889"/>
              <a:gd name="connsiteY2" fmla="*/ 3910157 h 3910157"/>
              <a:gd name="connsiteX3" fmla="*/ 0 w 8740889"/>
              <a:gd name="connsiteY3" fmla="*/ 3637109 h 3910157"/>
              <a:gd name="connsiteX4" fmla="*/ 0 w 8740889"/>
              <a:gd name="connsiteY4" fmla="*/ 784042 h 391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0889" h="3910157">
                <a:moveTo>
                  <a:pt x="366065" y="0"/>
                </a:moveTo>
                <a:lnTo>
                  <a:pt x="8740889" y="3910157"/>
                </a:lnTo>
                <a:lnTo>
                  <a:pt x="273048" y="3910157"/>
                </a:lnTo>
                <a:cubicBezTo>
                  <a:pt x="122247" y="3910157"/>
                  <a:pt x="0" y="3787909"/>
                  <a:pt x="0" y="3637109"/>
                </a:cubicBezTo>
                <a:lnTo>
                  <a:pt x="0" y="784042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54" name="Freihandform 53">
            <a:extLst>
              <a:ext uri="{FF2B5EF4-FFF2-40B4-BE49-F238E27FC236}">
                <a16:creationId xmlns:a16="http://schemas.microsoft.com/office/drawing/2014/main" id="{821D489C-8A10-FAD0-7FAF-926CB376F23F}"/>
              </a:ext>
            </a:extLst>
          </p:cNvPr>
          <p:cNvSpPr/>
          <p:nvPr/>
        </p:nvSpPr>
        <p:spPr>
          <a:xfrm rot="19858879">
            <a:off x="-191643" y="-1763385"/>
            <a:ext cx="7746587" cy="3886236"/>
          </a:xfrm>
          <a:custGeom>
            <a:avLst/>
            <a:gdLst>
              <a:gd name="connsiteX0" fmla="*/ 741019 w 7746587"/>
              <a:gd name="connsiteY0" fmla="*/ 0 h 3886236"/>
              <a:gd name="connsiteX1" fmla="*/ 7746587 w 7746587"/>
              <a:gd name="connsiteY1" fmla="*/ 3886236 h 3886236"/>
              <a:gd name="connsiteX2" fmla="*/ 273080 w 7746587"/>
              <a:gd name="connsiteY2" fmla="*/ 3886236 h 3886236"/>
              <a:gd name="connsiteX3" fmla="*/ 0 w 7746587"/>
              <a:gd name="connsiteY3" fmla="*/ 3613156 h 3886236"/>
              <a:gd name="connsiteX4" fmla="*/ 0 w 7746587"/>
              <a:gd name="connsiteY4" fmla="*/ 1335806 h 388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6587" h="3886236">
                <a:moveTo>
                  <a:pt x="741019" y="0"/>
                </a:moveTo>
                <a:lnTo>
                  <a:pt x="7746587" y="3886236"/>
                </a:lnTo>
                <a:lnTo>
                  <a:pt x="273080" y="3886236"/>
                </a:lnTo>
                <a:cubicBezTo>
                  <a:pt x="122262" y="3886236"/>
                  <a:pt x="0" y="3763974"/>
                  <a:pt x="0" y="3613156"/>
                </a:cubicBezTo>
                <a:lnTo>
                  <a:pt x="0" y="1335806"/>
                </a:lnTo>
                <a:close/>
              </a:path>
            </a:pathLst>
          </a:custGeom>
          <a:solidFill>
            <a:schemeClr val="tx1"/>
          </a:solidFill>
          <a:ln w="63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0CD5AAF-B922-A417-C7A4-5EAC44CC0333}"/>
              </a:ext>
            </a:extLst>
          </p:cNvPr>
          <p:cNvGrpSpPr/>
          <p:nvPr userDrawn="1"/>
        </p:nvGrpSpPr>
        <p:grpSpPr>
          <a:xfrm>
            <a:off x="479425" y="436603"/>
            <a:ext cx="1714242" cy="471447"/>
            <a:chOff x="1144935" y="-1876113"/>
            <a:chExt cx="1656042" cy="455441"/>
          </a:xfrm>
        </p:grpSpPr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7F75C1CE-DA71-38A4-B1E4-4CB9F237A402}"/>
                </a:ext>
              </a:extLst>
            </p:cNvPr>
            <p:cNvSpPr/>
            <p:nvPr/>
          </p:nvSpPr>
          <p:spPr>
            <a:xfrm>
              <a:off x="1144935" y="-1876113"/>
              <a:ext cx="457053" cy="455441"/>
            </a:xfrm>
            <a:custGeom>
              <a:avLst/>
              <a:gdLst>
                <a:gd name="connsiteX0" fmla="*/ 1077263 w 2373356"/>
                <a:gd name="connsiteY0" fmla="*/ 1296696 h 2364985"/>
                <a:gd name="connsiteX1" fmla="*/ 1072778 w 2373356"/>
                <a:gd name="connsiteY1" fmla="*/ 1293921 h 2364985"/>
                <a:gd name="connsiteX2" fmla="*/ 461444 w 2373356"/>
                <a:gd name="connsiteY2" fmla="*/ 1203710 h 2364985"/>
                <a:gd name="connsiteX3" fmla="*/ 191603 w 2373356"/>
                <a:gd name="connsiteY3" fmla="*/ 1301393 h 2364985"/>
                <a:gd name="connsiteX4" fmla="*/ 461444 w 2373356"/>
                <a:gd name="connsiteY4" fmla="*/ 1399077 h 2364985"/>
                <a:gd name="connsiteX5" fmla="*/ 984361 w 2373356"/>
                <a:gd name="connsiteY5" fmla="*/ 1334168 h 2364985"/>
                <a:gd name="connsiteX6" fmla="*/ 256741 w 2373356"/>
                <a:gd name="connsiteY6" fmla="*/ 1958704 h 2364985"/>
                <a:gd name="connsiteX7" fmla="*/ 19682 w 2373356"/>
                <a:gd name="connsiteY7" fmla="*/ 2344101 h 2364985"/>
                <a:gd name="connsiteX8" fmla="*/ 409227 w 2373356"/>
                <a:gd name="connsiteY8" fmla="*/ 2109554 h 2364985"/>
                <a:gd name="connsiteX9" fmla="*/ 1040422 w 2373356"/>
                <a:gd name="connsiteY9" fmla="*/ 1389683 h 2364985"/>
                <a:gd name="connsiteX10" fmla="*/ 975391 w 2373356"/>
                <a:gd name="connsiteY10" fmla="*/ 1912905 h 2364985"/>
                <a:gd name="connsiteX11" fmla="*/ 1073098 w 2373356"/>
                <a:gd name="connsiteY11" fmla="*/ 2182576 h 2364985"/>
                <a:gd name="connsiteX12" fmla="*/ 1170805 w 2373356"/>
                <a:gd name="connsiteY12" fmla="*/ 1912905 h 2364985"/>
                <a:gd name="connsiteX13" fmla="*/ 1080573 w 2373356"/>
                <a:gd name="connsiteY13" fmla="*/ 1301714 h 2364985"/>
                <a:gd name="connsiteX14" fmla="*/ 1077369 w 2373356"/>
                <a:gd name="connsiteY14" fmla="*/ 1296803 h 2364985"/>
                <a:gd name="connsiteX15" fmla="*/ 1051955 w 2373356"/>
                <a:gd name="connsiteY15" fmla="*/ 1052967 h 2364985"/>
                <a:gd name="connsiteX16" fmla="*/ 1064128 w 2373356"/>
                <a:gd name="connsiteY16" fmla="*/ 1040797 h 2364985"/>
                <a:gd name="connsiteX17" fmla="*/ 425992 w 2373356"/>
                <a:gd name="connsiteY17" fmla="*/ 255590 h 2364985"/>
                <a:gd name="connsiteX18" fmla="*/ 32176 w 2373356"/>
                <a:gd name="connsiteY18" fmla="*/ 21149 h 2364985"/>
                <a:gd name="connsiteX19" fmla="*/ 266565 w 2373356"/>
                <a:gd name="connsiteY19" fmla="*/ 414873 h 2364985"/>
                <a:gd name="connsiteX20" fmla="*/ 1051955 w 2373356"/>
                <a:gd name="connsiteY20" fmla="*/ 1052860 h 2364985"/>
                <a:gd name="connsiteX21" fmla="*/ 1194297 w 2373356"/>
                <a:gd name="connsiteY21" fmla="*/ 143173 h 2364985"/>
                <a:gd name="connsiteX22" fmla="*/ 1096697 w 2373356"/>
                <a:gd name="connsiteY22" fmla="*/ 408361 h 2364985"/>
                <a:gd name="connsiteX23" fmla="*/ 1186929 w 2373356"/>
                <a:gd name="connsiteY23" fmla="*/ 1009196 h 2364985"/>
                <a:gd name="connsiteX24" fmla="*/ 1201772 w 2373356"/>
                <a:gd name="connsiteY24" fmla="*/ 1009196 h 2364985"/>
                <a:gd name="connsiteX25" fmla="*/ 1292004 w 2373356"/>
                <a:gd name="connsiteY25" fmla="*/ 408361 h 2364985"/>
                <a:gd name="connsiteX26" fmla="*/ 1194297 w 2373356"/>
                <a:gd name="connsiteY26" fmla="*/ 143173 h 2364985"/>
                <a:gd name="connsiteX27" fmla="*/ 1331300 w 2373356"/>
                <a:gd name="connsiteY27" fmla="*/ 1312069 h 2364985"/>
                <a:gd name="connsiteX28" fmla="*/ 1319126 w 2373356"/>
                <a:gd name="connsiteY28" fmla="*/ 1324240 h 2364985"/>
                <a:gd name="connsiteX29" fmla="*/ 1957263 w 2373356"/>
                <a:gd name="connsiteY29" fmla="*/ 2109447 h 2364985"/>
                <a:gd name="connsiteX30" fmla="*/ 2351079 w 2373356"/>
                <a:gd name="connsiteY30" fmla="*/ 2343781 h 2364985"/>
                <a:gd name="connsiteX31" fmla="*/ 2116583 w 2373356"/>
                <a:gd name="connsiteY31" fmla="*/ 1950057 h 2364985"/>
                <a:gd name="connsiteX32" fmla="*/ 1331193 w 2373356"/>
                <a:gd name="connsiteY32" fmla="*/ 1312069 h 2364985"/>
                <a:gd name="connsiteX33" fmla="*/ 1958331 w 2373356"/>
                <a:gd name="connsiteY33" fmla="*/ 259219 h 2364985"/>
                <a:gd name="connsiteX34" fmla="*/ 1320194 w 2373356"/>
                <a:gd name="connsiteY34" fmla="*/ 1044427 h 2364985"/>
                <a:gd name="connsiteX35" fmla="*/ 1332368 w 2373356"/>
                <a:gd name="connsiteY35" fmla="*/ 1056597 h 2364985"/>
                <a:gd name="connsiteX36" fmla="*/ 2117758 w 2373356"/>
                <a:gd name="connsiteY36" fmla="*/ 418609 h 2364985"/>
                <a:gd name="connsiteX37" fmla="*/ 2352147 w 2373356"/>
                <a:gd name="connsiteY37" fmla="*/ 24885 h 2364985"/>
                <a:gd name="connsiteX38" fmla="*/ 1958331 w 2373356"/>
                <a:gd name="connsiteY38" fmla="*/ 259219 h 2364985"/>
                <a:gd name="connsiteX39" fmla="*/ 2032011 w 2373356"/>
                <a:gd name="connsiteY39" fmla="*/ 1279722 h 2364985"/>
                <a:gd name="connsiteX40" fmla="*/ 2325344 w 2373356"/>
                <a:gd name="connsiteY40" fmla="*/ 1182145 h 2364985"/>
                <a:gd name="connsiteX41" fmla="*/ 2021333 w 2373356"/>
                <a:gd name="connsiteY41" fmla="*/ 1084461 h 2364985"/>
                <a:gd name="connsiteX42" fmla="*/ 1367393 w 2373356"/>
                <a:gd name="connsiteY42" fmla="*/ 1174671 h 2364985"/>
                <a:gd name="connsiteX43" fmla="*/ 1367393 w 2373356"/>
                <a:gd name="connsiteY43" fmla="*/ 1189618 h 2364985"/>
                <a:gd name="connsiteX44" fmla="*/ 2032011 w 2373356"/>
                <a:gd name="connsiteY44" fmla="*/ 1279722 h 23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73356" h="2364985">
                  <a:moveTo>
                    <a:pt x="1077263" y="1296696"/>
                  </a:moveTo>
                  <a:cubicBezTo>
                    <a:pt x="1076195" y="1295522"/>
                    <a:pt x="1074700" y="1294561"/>
                    <a:pt x="1072778" y="1293921"/>
                  </a:cubicBezTo>
                  <a:cubicBezTo>
                    <a:pt x="910040" y="1243317"/>
                    <a:pt x="713773" y="1203710"/>
                    <a:pt x="461444" y="1203710"/>
                  </a:cubicBezTo>
                  <a:cubicBezTo>
                    <a:pt x="277777" y="1203710"/>
                    <a:pt x="191603" y="1222072"/>
                    <a:pt x="191603" y="1301393"/>
                  </a:cubicBezTo>
                  <a:cubicBezTo>
                    <a:pt x="191603" y="1380715"/>
                    <a:pt x="277670" y="1399077"/>
                    <a:pt x="461444" y="1399077"/>
                  </a:cubicBezTo>
                  <a:cubicBezTo>
                    <a:pt x="669671" y="1399077"/>
                    <a:pt x="839777" y="1372067"/>
                    <a:pt x="984361" y="1334168"/>
                  </a:cubicBezTo>
                  <a:cubicBezTo>
                    <a:pt x="768446" y="1481174"/>
                    <a:pt x="528611" y="1689780"/>
                    <a:pt x="256741" y="1958704"/>
                  </a:cubicBezTo>
                  <a:cubicBezTo>
                    <a:pt x="43388" y="2169765"/>
                    <a:pt x="-42252" y="2282822"/>
                    <a:pt x="19682" y="2344101"/>
                  </a:cubicBezTo>
                  <a:cubicBezTo>
                    <a:pt x="81616" y="2405381"/>
                    <a:pt x="195874" y="2320615"/>
                    <a:pt x="409227" y="2109554"/>
                  </a:cubicBezTo>
                  <a:cubicBezTo>
                    <a:pt x="681097" y="1840523"/>
                    <a:pt x="891887" y="1603306"/>
                    <a:pt x="1040422" y="1389683"/>
                  </a:cubicBezTo>
                  <a:cubicBezTo>
                    <a:pt x="1002514" y="1534233"/>
                    <a:pt x="975391" y="1704406"/>
                    <a:pt x="975391" y="1912905"/>
                  </a:cubicBezTo>
                  <a:cubicBezTo>
                    <a:pt x="975391" y="2096529"/>
                    <a:pt x="993758" y="2182576"/>
                    <a:pt x="1073098" y="2182576"/>
                  </a:cubicBezTo>
                  <a:cubicBezTo>
                    <a:pt x="1152438" y="2182576"/>
                    <a:pt x="1170805" y="2096529"/>
                    <a:pt x="1170805" y="1912905"/>
                  </a:cubicBezTo>
                  <a:cubicBezTo>
                    <a:pt x="1170805" y="1660635"/>
                    <a:pt x="1131295" y="1464307"/>
                    <a:pt x="1080573" y="1301714"/>
                  </a:cubicBezTo>
                  <a:cubicBezTo>
                    <a:pt x="1079932" y="1299472"/>
                    <a:pt x="1078758" y="1297871"/>
                    <a:pt x="1077369" y="1296803"/>
                  </a:cubicBezTo>
                  <a:moveTo>
                    <a:pt x="1051955" y="1052967"/>
                  </a:moveTo>
                  <a:cubicBezTo>
                    <a:pt x="1064128" y="1060761"/>
                    <a:pt x="1071923" y="1052967"/>
                    <a:pt x="1064128" y="1040797"/>
                  </a:cubicBezTo>
                  <a:cubicBezTo>
                    <a:pt x="916020" y="810092"/>
                    <a:pt x="719752" y="549282"/>
                    <a:pt x="425992" y="255590"/>
                  </a:cubicBezTo>
                  <a:cubicBezTo>
                    <a:pt x="212212" y="41753"/>
                    <a:pt x="96886" y="-43547"/>
                    <a:pt x="32176" y="21149"/>
                  </a:cubicBezTo>
                  <a:cubicBezTo>
                    <a:pt x="-32535" y="85844"/>
                    <a:pt x="52785" y="201036"/>
                    <a:pt x="266565" y="414873"/>
                  </a:cubicBezTo>
                  <a:cubicBezTo>
                    <a:pt x="560325" y="708565"/>
                    <a:pt x="821196" y="904893"/>
                    <a:pt x="1051955" y="1052860"/>
                  </a:cubicBezTo>
                  <a:moveTo>
                    <a:pt x="1194297" y="143173"/>
                  </a:moveTo>
                  <a:cubicBezTo>
                    <a:pt x="1115064" y="143173"/>
                    <a:pt x="1096697" y="227833"/>
                    <a:pt x="1096697" y="408361"/>
                  </a:cubicBezTo>
                  <a:cubicBezTo>
                    <a:pt x="1096697" y="656360"/>
                    <a:pt x="1136207" y="849379"/>
                    <a:pt x="1186929" y="1009196"/>
                  </a:cubicBezTo>
                  <a:cubicBezTo>
                    <a:pt x="1189598" y="1017630"/>
                    <a:pt x="1199102" y="1017630"/>
                    <a:pt x="1201772" y="1009196"/>
                  </a:cubicBezTo>
                  <a:cubicBezTo>
                    <a:pt x="1252387" y="849272"/>
                    <a:pt x="1292004" y="656360"/>
                    <a:pt x="1292004" y="408361"/>
                  </a:cubicBezTo>
                  <a:cubicBezTo>
                    <a:pt x="1292004" y="227833"/>
                    <a:pt x="1273637" y="143173"/>
                    <a:pt x="1194297" y="143173"/>
                  </a:cubicBezTo>
                  <a:moveTo>
                    <a:pt x="1331300" y="1312069"/>
                  </a:moveTo>
                  <a:cubicBezTo>
                    <a:pt x="1319126" y="1304169"/>
                    <a:pt x="1311331" y="1312069"/>
                    <a:pt x="1319126" y="1324240"/>
                  </a:cubicBezTo>
                  <a:cubicBezTo>
                    <a:pt x="1467235" y="1554944"/>
                    <a:pt x="1663502" y="1815755"/>
                    <a:pt x="1957263" y="2109447"/>
                  </a:cubicBezTo>
                  <a:cubicBezTo>
                    <a:pt x="2171149" y="2323283"/>
                    <a:pt x="2286369" y="2408584"/>
                    <a:pt x="2351079" y="2343781"/>
                  </a:cubicBezTo>
                  <a:cubicBezTo>
                    <a:pt x="2415790" y="2279086"/>
                    <a:pt x="2330470" y="2163893"/>
                    <a:pt x="2116583" y="1950057"/>
                  </a:cubicBezTo>
                  <a:cubicBezTo>
                    <a:pt x="1822823" y="1656365"/>
                    <a:pt x="1561952" y="1460036"/>
                    <a:pt x="1331193" y="1312069"/>
                  </a:cubicBezTo>
                  <a:moveTo>
                    <a:pt x="1958331" y="259219"/>
                  </a:moveTo>
                  <a:cubicBezTo>
                    <a:pt x="1664570" y="552912"/>
                    <a:pt x="1468196" y="813722"/>
                    <a:pt x="1320194" y="1044427"/>
                  </a:cubicBezTo>
                  <a:cubicBezTo>
                    <a:pt x="1312399" y="1056597"/>
                    <a:pt x="1320194" y="1064390"/>
                    <a:pt x="1332368" y="1056597"/>
                  </a:cubicBezTo>
                  <a:cubicBezTo>
                    <a:pt x="1563126" y="908523"/>
                    <a:pt x="1823997" y="712302"/>
                    <a:pt x="2117758" y="418609"/>
                  </a:cubicBezTo>
                  <a:cubicBezTo>
                    <a:pt x="2331645" y="204773"/>
                    <a:pt x="2416964" y="89581"/>
                    <a:pt x="2352147" y="24885"/>
                  </a:cubicBezTo>
                  <a:cubicBezTo>
                    <a:pt x="2287437" y="-39810"/>
                    <a:pt x="2172217" y="45490"/>
                    <a:pt x="1958331" y="259219"/>
                  </a:cubicBezTo>
                  <a:moveTo>
                    <a:pt x="2032011" y="1279722"/>
                  </a:moveTo>
                  <a:cubicBezTo>
                    <a:pt x="2231696" y="1279722"/>
                    <a:pt x="2325344" y="1261359"/>
                    <a:pt x="2325344" y="1182145"/>
                  </a:cubicBezTo>
                  <a:cubicBezTo>
                    <a:pt x="2325344" y="1102930"/>
                    <a:pt x="2221017" y="1084461"/>
                    <a:pt x="2021333" y="1084461"/>
                  </a:cubicBezTo>
                  <a:cubicBezTo>
                    <a:pt x="1747007" y="1084461"/>
                    <a:pt x="1544226" y="1124068"/>
                    <a:pt x="1367393" y="1174671"/>
                  </a:cubicBezTo>
                  <a:cubicBezTo>
                    <a:pt x="1358102" y="1177340"/>
                    <a:pt x="1358102" y="1186949"/>
                    <a:pt x="1367393" y="1189618"/>
                  </a:cubicBezTo>
                  <a:cubicBezTo>
                    <a:pt x="1544226" y="1240221"/>
                    <a:pt x="1757792" y="1279722"/>
                    <a:pt x="2032011" y="1279722"/>
                  </a:cubicBezTo>
                </a:path>
              </a:pathLst>
            </a:custGeom>
            <a:solidFill>
              <a:srgbClr val="FFFFFF"/>
            </a:solidFill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C637941F-81A3-6B24-3C32-494382E933DA}"/>
                </a:ext>
              </a:extLst>
            </p:cNvPr>
            <p:cNvSpPr/>
            <p:nvPr/>
          </p:nvSpPr>
          <p:spPr>
            <a:xfrm>
              <a:off x="1757315" y="-1615483"/>
              <a:ext cx="899919" cy="180509"/>
            </a:xfrm>
            <a:custGeom>
              <a:avLst/>
              <a:gdLst>
                <a:gd name="connsiteX0" fmla="*/ 4330912 w 4673045"/>
                <a:gd name="connsiteY0" fmla="*/ 919189 h 937337"/>
                <a:gd name="connsiteX1" fmla="*/ 4478060 w 4673045"/>
                <a:gd name="connsiteY1" fmla="*/ 919189 h 937337"/>
                <a:gd name="connsiteX2" fmla="*/ 4478060 w 4673045"/>
                <a:gd name="connsiteY2" fmla="*/ 558986 h 937337"/>
                <a:gd name="connsiteX3" fmla="*/ 4640797 w 4673045"/>
                <a:gd name="connsiteY3" fmla="*/ 398849 h 937337"/>
                <a:gd name="connsiteX4" fmla="*/ 4673046 w 4673045"/>
                <a:gd name="connsiteY4" fmla="*/ 398849 h 937337"/>
                <a:gd name="connsiteX5" fmla="*/ 4673046 w 4673045"/>
                <a:gd name="connsiteY5" fmla="*/ 246505 h 937337"/>
                <a:gd name="connsiteX6" fmla="*/ 4658844 w 4673045"/>
                <a:gd name="connsiteY6" fmla="*/ 246505 h 937337"/>
                <a:gd name="connsiteX7" fmla="*/ 4478060 w 4673045"/>
                <a:gd name="connsiteY7" fmla="*/ 378138 h 937337"/>
                <a:gd name="connsiteX8" fmla="*/ 4478060 w 4673045"/>
                <a:gd name="connsiteY8" fmla="*/ 258035 h 937337"/>
                <a:gd name="connsiteX9" fmla="*/ 4330912 w 4673045"/>
                <a:gd name="connsiteY9" fmla="*/ 258035 h 937337"/>
                <a:gd name="connsiteX10" fmla="*/ 4330912 w 4673045"/>
                <a:gd name="connsiteY10" fmla="*/ 918975 h 937337"/>
                <a:gd name="connsiteX11" fmla="*/ 3753749 w 4673045"/>
                <a:gd name="connsiteY11" fmla="*/ 517671 h 937337"/>
                <a:gd name="connsiteX12" fmla="*/ 3925457 w 4673045"/>
                <a:gd name="connsiteY12" fmla="*/ 374401 h 937337"/>
                <a:gd name="connsiteX13" fmla="*/ 4094601 w 4673045"/>
                <a:gd name="connsiteY13" fmla="*/ 517671 h 937337"/>
                <a:gd name="connsiteX14" fmla="*/ 3753749 w 4673045"/>
                <a:gd name="connsiteY14" fmla="*/ 517671 h 937337"/>
                <a:gd name="connsiteX15" fmla="*/ 3598807 w 4673045"/>
                <a:gd name="connsiteY15" fmla="*/ 588665 h 937337"/>
                <a:gd name="connsiteX16" fmla="*/ 3937096 w 4673045"/>
                <a:gd name="connsiteY16" fmla="*/ 937231 h 937337"/>
                <a:gd name="connsiteX17" fmla="*/ 4225091 w 4673045"/>
                <a:gd name="connsiteY17" fmla="*/ 788730 h 937337"/>
                <a:gd name="connsiteX18" fmla="*/ 4124394 w 4673045"/>
                <a:gd name="connsiteY18" fmla="*/ 703537 h 937337"/>
                <a:gd name="connsiteX19" fmla="*/ 3937203 w 4673045"/>
                <a:gd name="connsiteY19" fmla="*/ 802929 h 937337"/>
                <a:gd name="connsiteX20" fmla="*/ 3750012 w 4673045"/>
                <a:gd name="connsiteY20" fmla="*/ 636386 h 937337"/>
                <a:gd name="connsiteX21" fmla="*/ 4244525 w 4673045"/>
                <a:gd name="connsiteY21" fmla="*/ 636386 h 937337"/>
                <a:gd name="connsiteX22" fmla="*/ 4248369 w 4673045"/>
                <a:gd name="connsiteY22" fmla="*/ 582153 h 937337"/>
                <a:gd name="connsiteX23" fmla="*/ 3925564 w 4673045"/>
                <a:gd name="connsiteY23" fmla="*/ 239993 h 937337"/>
                <a:gd name="connsiteX24" fmla="*/ 3598914 w 4673045"/>
                <a:gd name="connsiteY24" fmla="*/ 588558 h 937337"/>
                <a:gd name="connsiteX25" fmla="*/ 3173917 w 4673045"/>
                <a:gd name="connsiteY25" fmla="*/ 795242 h 937337"/>
                <a:gd name="connsiteX26" fmla="*/ 2981493 w 4673045"/>
                <a:gd name="connsiteY26" fmla="*/ 588665 h 937337"/>
                <a:gd name="connsiteX27" fmla="*/ 3173917 w 4673045"/>
                <a:gd name="connsiteY27" fmla="*/ 382088 h 937337"/>
                <a:gd name="connsiteX28" fmla="*/ 3366340 w 4673045"/>
                <a:gd name="connsiteY28" fmla="*/ 588665 h 937337"/>
                <a:gd name="connsiteX29" fmla="*/ 3173917 w 4673045"/>
                <a:gd name="connsiteY29" fmla="*/ 795242 h 937337"/>
                <a:gd name="connsiteX30" fmla="*/ 3366340 w 4673045"/>
                <a:gd name="connsiteY30" fmla="*/ 258248 h 937337"/>
                <a:gd name="connsiteX31" fmla="*/ 3366340 w 4673045"/>
                <a:gd name="connsiteY31" fmla="*/ 367996 h 937337"/>
                <a:gd name="connsiteX32" fmla="*/ 3144231 w 4673045"/>
                <a:gd name="connsiteY32" fmla="*/ 240206 h 937337"/>
                <a:gd name="connsiteX33" fmla="*/ 2829220 w 4673045"/>
                <a:gd name="connsiteY33" fmla="*/ 588772 h 937337"/>
                <a:gd name="connsiteX34" fmla="*/ 3144231 w 4673045"/>
                <a:gd name="connsiteY34" fmla="*/ 937338 h 937337"/>
                <a:gd name="connsiteX35" fmla="*/ 3366340 w 4673045"/>
                <a:gd name="connsiteY35" fmla="*/ 809548 h 937337"/>
                <a:gd name="connsiteX36" fmla="*/ 3366340 w 4673045"/>
                <a:gd name="connsiteY36" fmla="*/ 919295 h 937337"/>
                <a:gd name="connsiteX37" fmla="*/ 3513594 w 4673045"/>
                <a:gd name="connsiteY37" fmla="*/ 919295 h 937337"/>
                <a:gd name="connsiteX38" fmla="*/ 3513594 w 4673045"/>
                <a:gd name="connsiteY38" fmla="*/ 258355 h 937337"/>
                <a:gd name="connsiteX39" fmla="*/ 3366340 w 4673045"/>
                <a:gd name="connsiteY39" fmla="*/ 258355 h 937337"/>
                <a:gd name="connsiteX40" fmla="*/ 2188735 w 4673045"/>
                <a:gd name="connsiteY40" fmla="*/ 919189 h 937337"/>
                <a:gd name="connsiteX41" fmla="*/ 2335882 w 4673045"/>
                <a:gd name="connsiteY41" fmla="*/ 919189 h 937337"/>
                <a:gd name="connsiteX42" fmla="*/ 2335882 w 4673045"/>
                <a:gd name="connsiteY42" fmla="*/ 526746 h 937337"/>
                <a:gd name="connsiteX43" fmla="*/ 2472778 w 4673045"/>
                <a:gd name="connsiteY43" fmla="*/ 369277 h 937337"/>
                <a:gd name="connsiteX44" fmla="*/ 2601879 w 4673045"/>
                <a:gd name="connsiteY44" fmla="*/ 515109 h 937337"/>
                <a:gd name="connsiteX45" fmla="*/ 2601879 w 4673045"/>
                <a:gd name="connsiteY45" fmla="*/ 919189 h 937337"/>
                <a:gd name="connsiteX46" fmla="*/ 2749133 w 4673045"/>
                <a:gd name="connsiteY46" fmla="*/ 919189 h 937337"/>
                <a:gd name="connsiteX47" fmla="*/ 2749133 w 4673045"/>
                <a:gd name="connsiteY47" fmla="*/ 489273 h 937337"/>
                <a:gd name="connsiteX48" fmla="*/ 2533538 w 4673045"/>
                <a:gd name="connsiteY48" fmla="*/ 240100 h 937337"/>
                <a:gd name="connsiteX49" fmla="*/ 2335989 w 4673045"/>
                <a:gd name="connsiteY49" fmla="*/ 346004 h 937337"/>
                <a:gd name="connsiteX50" fmla="*/ 2335989 w 4673045"/>
                <a:gd name="connsiteY50" fmla="*/ 15480 h 937337"/>
                <a:gd name="connsiteX51" fmla="*/ 2188842 w 4673045"/>
                <a:gd name="connsiteY51" fmla="*/ 15480 h 937337"/>
                <a:gd name="connsiteX52" fmla="*/ 2188842 w 4673045"/>
                <a:gd name="connsiteY52" fmla="*/ 919189 h 937337"/>
                <a:gd name="connsiteX53" fmla="*/ 2090601 w 4673045"/>
                <a:gd name="connsiteY53" fmla="*/ 921751 h 937337"/>
                <a:gd name="connsiteX54" fmla="*/ 2090601 w 4673045"/>
                <a:gd name="connsiteY54" fmla="*/ 797805 h 937337"/>
                <a:gd name="connsiteX55" fmla="*/ 2035074 w 4673045"/>
                <a:gd name="connsiteY55" fmla="*/ 801648 h 937337"/>
                <a:gd name="connsiteX56" fmla="*/ 1929145 w 4673045"/>
                <a:gd name="connsiteY56" fmla="*/ 694463 h 937337"/>
                <a:gd name="connsiteX57" fmla="*/ 1929145 w 4673045"/>
                <a:gd name="connsiteY57" fmla="*/ 384650 h 937337"/>
                <a:gd name="connsiteX58" fmla="*/ 2090601 w 4673045"/>
                <a:gd name="connsiteY58" fmla="*/ 384650 h 937337"/>
                <a:gd name="connsiteX59" fmla="*/ 2090601 w 4673045"/>
                <a:gd name="connsiteY59" fmla="*/ 258142 h 937337"/>
                <a:gd name="connsiteX60" fmla="*/ 1929145 w 4673045"/>
                <a:gd name="connsiteY60" fmla="*/ 258142 h 937337"/>
                <a:gd name="connsiteX61" fmla="*/ 1929145 w 4673045"/>
                <a:gd name="connsiteY61" fmla="*/ 67044 h 937337"/>
                <a:gd name="connsiteX62" fmla="*/ 1781891 w 4673045"/>
                <a:gd name="connsiteY62" fmla="*/ 112203 h 937337"/>
                <a:gd name="connsiteX63" fmla="*/ 1781891 w 4673045"/>
                <a:gd name="connsiteY63" fmla="*/ 258035 h 937337"/>
                <a:gd name="connsiteX64" fmla="*/ 1654072 w 4673045"/>
                <a:gd name="connsiteY64" fmla="*/ 258035 h 937337"/>
                <a:gd name="connsiteX65" fmla="*/ 1654072 w 4673045"/>
                <a:gd name="connsiteY65" fmla="*/ 384543 h 937337"/>
                <a:gd name="connsiteX66" fmla="*/ 1781891 w 4673045"/>
                <a:gd name="connsiteY66" fmla="*/ 384543 h 937337"/>
                <a:gd name="connsiteX67" fmla="*/ 1781891 w 4673045"/>
                <a:gd name="connsiteY67" fmla="*/ 708555 h 937337"/>
                <a:gd name="connsiteX68" fmla="*/ 1994923 w 4673045"/>
                <a:gd name="connsiteY68" fmla="*/ 933174 h 937337"/>
                <a:gd name="connsiteX69" fmla="*/ 2090494 w 4673045"/>
                <a:gd name="connsiteY69" fmla="*/ 921537 h 937337"/>
                <a:gd name="connsiteX70" fmla="*/ 1293892 w 4673045"/>
                <a:gd name="connsiteY70" fmla="*/ 795242 h 937337"/>
                <a:gd name="connsiteX71" fmla="*/ 1101469 w 4673045"/>
                <a:gd name="connsiteY71" fmla="*/ 588665 h 937337"/>
                <a:gd name="connsiteX72" fmla="*/ 1293892 w 4673045"/>
                <a:gd name="connsiteY72" fmla="*/ 382088 h 937337"/>
                <a:gd name="connsiteX73" fmla="*/ 1486315 w 4673045"/>
                <a:gd name="connsiteY73" fmla="*/ 588665 h 937337"/>
                <a:gd name="connsiteX74" fmla="*/ 1293892 w 4673045"/>
                <a:gd name="connsiteY74" fmla="*/ 795242 h 937337"/>
                <a:gd name="connsiteX75" fmla="*/ 1293892 w 4673045"/>
                <a:gd name="connsiteY75" fmla="*/ 937231 h 937337"/>
                <a:gd name="connsiteX76" fmla="*/ 1638695 w 4673045"/>
                <a:gd name="connsiteY76" fmla="*/ 588665 h 937337"/>
                <a:gd name="connsiteX77" fmla="*/ 1293892 w 4673045"/>
                <a:gd name="connsiteY77" fmla="*/ 240100 h 937337"/>
                <a:gd name="connsiteX78" fmla="*/ 949089 w 4673045"/>
                <a:gd name="connsiteY78" fmla="*/ 588665 h 937337"/>
                <a:gd name="connsiteX79" fmla="*/ 1293892 w 4673045"/>
                <a:gd name="connsiteY79" fmla="*/ 937231 h 937337"/>
                <a:gd name="connsiteX80" fmla="*/ 454576 w 4673045"/>
                <a:gd name="connsiteY80" fmla="*/ 0 h 937337"/>
                <a:gd name="connsiteX81" fmla="*/ 0 w 4673045"/>
                <a:gd name="connsiteY81" fmla="*/ 468669 h 937337"/>
                <a:gd name="connsiteX82" fmla="*/ 435141 w 4673045"/>
                <a:gd name="connsiteY82" fmla="*/ 937338 h 937337"/>
                <a:gd name="connsiteX83" fmla="*/ 711496 w 4673045"/>
                <a:gd name="connsiteY83" fmla="*/ 803036 h 937337"/>
                <a:gd name="connsiteX84" fmla="*/ 711496 w 4673045"/>
                <a:gd name="connsiteY84" fmla="*/ 919189 h 937337"/>
                <a:gd name="connsiteX85" fmla="*/ 861313 w 4673045"/>
                <a:gd name="connsiteY85" fmla="*/ 919189 h 937337"/>
                <a:gd name="connsiteX86" fmla="*/ 861313 w 4673045"/>
                <a:gd name="connsiteY86" fmla="*/ 444114 h 937337"/>
                <a:gd name="connsiteX87" fmla="*/ 470060 w 4673045"/>
                <a:gd name="connsiteY87" fmla="*/ 444114 h 937337"/>
                <a:gd name="connsiteX88" fmla="*/ 470060 w 4673045"/>
                <a:gd name="connsiteY88" fmla="*/ 591334 h 937337"/>
                <a:gd name="connsiteX89" fmla="*/ 698576 w 4673045"/>
                <a:gd name="connsiteY89" fmla="*/ 591334 h 937337"/>
                <a:gd name="connsiteX90" fmla="*/ 454470 w 4673045"/>
                <a:gd name="connsiteY90" fmla="*/ 779869 h 937337"/>
                <a:gd name="connsiteX91" fmla="*/ 175552 w 4673045"/>
                <a:gd name="connsiteY91" fmla="*/ 468776 h 937337"/>
                <a:gd name="connsiteX92" fmla="*/ 454470 w 4673045"/>
                <a:gd name="connsiteY92" fmla="*/ 157682 h 937337"/>
                <a:gd name="connsiteX93" fmla="*/ 699857 w 4673045"/>
                <a:gd name="connsiteY93" fmla="*/ 298389 h 937337"/>
                <a:gd name="connsiteX94" fmla="*/ 839316 w 4673045"/>
                <a:gd name="connsiteY94" fmla="*/ 205403 h 937337"/>
                <a:gd name="connsiteX95" fmla="*/ 454470 w 4673045"/>
                <a:gd name="connsiteY95" fmla="*/ 107 h 9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673045" h="937337">
                  <a:moveTo>
                    <a:pt x="4330912" y="919189"/>
                  </a:moveTo>
                  <a:lnTo>
                    <a:pt x="4478060" y="919189"/>
                  </a:lnTo>
                  <a:lnTo>
                    <a:pt x="4478060" y="558986"/>
                  </a:lnTo>
                  <a:cubicBezTo>
                    <a:pt x="4478060" y="449239"/>
                    <a:pt x="4524510" y="398849"/>
                    <a:pt x="4640797" y="398849"/>
                  </a:cubicBezTo>
                  <a:lnTo>
                    <a:pt x="4673046" y="398849"/>
                  </a:lnTo>
                  <a:lnTo>
                    <a:pt x="4673046" y="246505"/>
                  </a:lnTo>
                  <a:lnTo>
                    <a:pt x="4658844" y="246505"/>
                  </a:lnTo>
                  <a:cubicBezTo>
                    <a:pt x="4561991" y="246505"/>
                    <a:pt x="4498776" y="300738"/>
                    <a:pt x="4478060" y="378138"/>
                  </a:cubicBezTo>
                  <a:lnTo>
                    <a:pt x="4478060" y="258035"/>
                  </a:lnTo>
                  <a:lnTo>
                    <a:pt x="4330912" y="258035"/>
                  </a:lnTo>
                  <a:lnTo>
                    <a:pt x="4330912" y="918975"/>
                  </a:lnTo>
                  <a:close/>
                  <a:moveTo>
                    <a:pt x="3753749" y="517671"/>
                  </a:moveTo>
                  <a:cubicBezTo>
                    <a:pt x="3774358" y="428635"/>
                    <a:pt x="3837681" y="374401"/>
                    <a:pt x="3925457" y="374401"/>
                  </a:cubicBezTo>
                  <a:cubicBezTo>
                    <a:pt x="4008107" y="374401"/>
                    <a:pt x="4075273" y="423510"/>
                    <a:pt x="4094601" y="517671"/>
                  </a:cubicBezTo>
                  <a:lnTo>
                    <a:pt x="3753749" y="517671"/>
                  </a:lnTo>
                  <a:close/>
                  <a:moveTo>
                    <a:pt x="3598807" y="588665"/>
                  </a:moveTo>
                  <a:cubicBezTo>
                    <a:pt x="3598807" y="790011"/>
                    <a:pt x="3742110" y="937231"/>
                    <a:pt x="3937096" y="937231"/>
                  </a:cubicBezTo>
                  <a:cubicBezTo>
                    <a:pt x="4057227" y="937231"/>
                    <a:pt x="4170844" y="877873"/>
                    <a:pt x="4225091" y="788730"/>
                  </a:cubicBezTo>
                  <a:lnTo>
                    <a:pt x="4124394" y="703537"/>
                  </a:lnTo>
                  <a:cubicBezTo>
                    <a:pt x="4086913" y="765564"/>
                    <a:pt x="4017183" y="802929"/>
                    <a:pt x="3937203" y="802929"/>
                  </a:cubicBezTo>
                  <a:cubicBezTo>
                    <a:pt x="3840350" y="802929"/>
                    <a:pt x="3768059" y="737059"/>
                    <a:pt x="3750012" y="636386"/>
                  </a:cubicBezTo>
                  <a:lnTo>
                    <a:pt x="4244525" y="636386"/>
                  </a:lnTo>
                  <a:cubicBezTo>
                    <a:pt x="4247088" y="619625"/>
                    <a:pt x="4248369" y="600195"/>
                    <a:pt x="4248369" y="582153"/>
                  </a:cubicBezTo>
                  <a:cubicBezTo>
                    <a:pt x="4248369" y="392337"/>
                    <a:pt x="4119268" y="239993"/>
                    <a:pt x="3925564" y="239993"/>
                  </a:cubicBezTo>
                  <a:cubicBezTo>
                    <a:pt x="3731859" y="239993"/>
                    <a:pt x="3598914" y="387212"/>
                    <a:pt x="3598914" y="588558"/>
                  </a:cubicBezTo>
                  <a:moveTo>
                    <a:pt x="3173917" y="795242"/>
                  </a:moveTo>
                  <a:cubicBezTo>
                    <a:pt x="3062862" y="795242"/>
                    <a:pt x="2981493" y="707487"/>
                    <a:pt x="2981493" y="588665"/>
                  </a:cubicBezTo>
                  <a:cubicBezTo>
                    <a:pt x="2981493" y="469843"/>
                    <a:pt x="3062862" y="382088"/>
                    <a:pt x="3173917" y="382088"/>
                  </a:cubicBezTo>
                  <a:cubicBezTo>
                    <a:pt x="3284971" y="382088"/>
                    <a:pt x="3366340" y="469843"/>
                    <a:pt x="3366340" y="588665"/>
                  </a:cubicBezTo>
                  <a:cubicBezTo>
                    <a:pt x="3366340" y="707487"/>
                    <a:pt x="3284971" y="795242"/>
                    <a:pt x="3173917" y="795242"/>
                  </a:cubicBezTo>
                  <a:moveTo>
                    <a:pt x="3366340" y="258248"/>
                  </a:moveTo>
                  <a:lnTo>
                    <a:pt x="3366340" y="367996"/>
                  </a:lnTo>
                  <a:cubicBezTo>
                    <a:pt x="3322452" y="284084"/>
                    <a:pt x="3246209" y="240206"/>
                    <a:pt x="3144231" y="240206"/>
                  </a:cubicBezTo>
                  <a:cubicBezTo>
                    <a:pt x="2971242" y="240206"/>
                    <a:pt x="2829220" y="386038"/>
                    <a:pt x="2829220" y="588772"/>
                  </a:cubicBezTo>
                  <a:cubicBezTo>
                    <a:pt x="2829220" y="791506"/>
                    <a:pt x="2971242" y="937338"/>
                    <a:pt x="3144231" y="937338"/>
                  </a:cubicBezTo>
                  <a:cubicBezTo>
                    <a:pt x="3246209" y="937338"/>
                    <a:pt x="3322452" y="893460"/>
                    <a:pt x="3366340" y="809548"/>
                  </a:cubicBezTo>
                  <a:lnTo>
                    <a:pt x="3366340" y="919295"/>
                  </a:lnTo>
                  <a:lnTo>
                    <a:pt x="3513594" y="919295"/>
                  </a:lnTo>
                  <a:lnTo>
                    <a:pt x="3513594" y="258355"/>
                  </a:lnTo>
                  <a:lnTo>
                    <a:pt x="3366340" y="258355"/>
                  </a:lnTo>
                  <a:close/>
                  <a:moveTo>
                    <a:pt x="2188735" y="919189"/>
                  </a:moveTo>
                  <a:lnTo>
                    <a:pt x="2335882" y="919189"/>
                  </a:lnTo>
                  <a:lnTo>
                    <a:pt x="2335882" y="526746"/>
                  </a:lnTo>
                  <a:cubicBezTo>
                    <a:pt x="2335882" y="424791"/>
                    <a:pt x="2390128" y="369277"/>
                    <a:pt x="2472778" y="369277"/>
                  </a:cubicBezTo>
                  <a:cubicBezTo>
                    <a:pt x="2555429" y="369277"/>
                    <a:pt x="2601879" y="424791"/>
                    <a:pt x="2601879" y="515109"/>
                  </a:cubicBezTo>
                  <a:lnTo>
                    <a:pt x="2601879" y="919189"/>
                  </a:lnTo>
                  <a:lnTo>
                    <a:pt x="2749133" y="919189"/>
                  </a:lnTo>
                  <a:lnTo>
                    <a:pt x="2749133" y="489273"/>
                  </a:lnTo>
                  <a:cubicBezTo>
                    <a:pt x="2749133" y="318887"/>
                    <a:pt x="2657407" y="240100"/>
                    <a:pt x="2533538" y="240100"/>
                  </a:cubicBezTo>
                  <a:cubicBezTo>
                    <a:pt x="2431560" y="240100"/>
                    <a:pt x="2364394" y="290489"/>
                    <a:pt x="2335989" y="346004"/>
                  </a:cubicBezTo>
                  <a:lnTo>
                    <a:pt x="2335989" y="15480"/>
                  </a:lnTo>
                  <a:lnTo>
                    <a:pt x="2188842" y="15480"/>
                  </a:lnTo>
                  <a:lnTo>
                    <a:pt x="2188842" y="919189"/>
                  </a:lnTo>
                  <a:close/>
                  <a:moveTo>
                    <a:pt x="2090601" y="921751"/>
                  </a:moveTo>
                  <a:lnTo>
                    <a:pt x="2090601" y="797805"/>
                  </a:lnTo>
                  <a:cubicBezTo>
                    <a:pt x="2073836" y="800367"/>
                    <a:pt x="2050558" y="801648"/>
                    <a:pt x="2035074" y="801648"/>
                  </a:cubicBezTo>
                  <a:cubicBezTo>
                    <a:pt x="1962782" y="801648"/>
                    <a:pt x="1929145" y="764176"/>
                    <a:pt x="1929145" y="694463"/>
                  </a:cubicBezTo>
                  <a:lnTo>
                    <a:pt x="1929145" y="384650"/>
                  </a:lnTo>
                  <a:lnTo>
                    <a:pt x="2090601" y="384650"/>
                  </a:lnTo>
                  <a:lnTo>
                    <a:pt x="2090601" y="258142"/>
                  </a:lnTo>
                  <a:lnTo>
                    <a:pt x="1929145" y="258142"/>
                  </a:lnTo>
                  <a:lnTo>
                    <a:pt x="1929145" y="67044"/>
                  </a:lnTo>
                  <a:lnTo>
                    <a:pt x="1781891" y="112203"/>
                  </a:lnTo>
                  <a:lnTo>
                    <a:pt x="1781891" y="258035"/>
                  </a:lnTo>
                  <a:lnTo>
                    <a:pt x="1654072" y="258035"/>
                  </a:lnTo>
                  <a:lnTo>
                    <a:pt x="1654072" y="384543"/>
                  </a:lnTo>
                  <a:lnTo>
                    <a:pt x="1781891" y="384543"/>
                  </a:lnTo>
                  <a:lnTo>
                    <a:pt x="1781891" y="708555"/>
                  </a:lnTo>
                  <a:cubicBezTo>
                    <a:pt x="1781891" y="851824"/>
                    <a:pt x="1860697" y="933174"/>
                    <a:pt x="1994923" y="933174"/>
                  </a:cubicBezTo>
                  <a:cubicBezTo>
                    <a:pt x="2032404" y="933174"/>
                    <a:pt x="2065934" y="929331"/>
                    <a:pt x="2090494" y="921537"/>
                  </a:cubicBezTo>
                  <a:moveTo>
                    <a:pt x="1293892" y="795242"/>
                  </a:moveTo>
                  <a:cubicBezTo>
                    <a:pt x="1182837" y="795242"/>
                    <a:pt x="1101469" y="707487"/>
                    <a:pt x="1101469" y="588665"/>
                  </a:cubicBezTo>
                  <a:cubicBezTo>
                    <a:pt x="1101469" y="469843"/>
                    <a:pt x="1182837" y="382088"/>
                    <a:pt x="1293892" y="382088"/>
                  </a:cubicBezTo>
                  <a:cubicBezTo>
                    <a:pt x="1404946" y="382088"/>
                    <a:pt x="1486315" y="469843"/>
                    <a:pt x="1486315" y="588665"/>
                  </a:cubicBezTo>
                  <a:cubicBezTo>
                    <a:pt x="1486315" y="707487"/>
                    <a:pt x="1404946" y="795242"/>
                    <a:pt x="1293892" y="795242"/>
                  </a:cubicBezTo>
                  <a:moveTo>
                    <a:pt x="1293892" y="937231"/>
                  </a:moveTo>
                  <a:cubicBezTo>
                    <a:pt x="1490160" y="937231"/>
                    <a:pt x="1638695" y="791399"/>
                    <a:pt x="1638695" y="588665"/>
                  </a:cubicBezTo>
                  <a:cubicBezTo>
                    <a:pt x="1638695" y="385931"/>
                    <a:pt x="1490160" y="240100"/>
                    <a:pt x="1293892" y="240100"/>
                  </a:cubicBezTo>
                  <a:cubicBezTo>
                    <a:pt x="1097625" y="240100"/>
                    <a:pt x="949089" y="385931"/>
                    <a:pt x="949089" y="588665"/>
                  </a:cubicBezTo>
                  <a:cubicBezTo>
                    <a:pt x="949089" y="791399"/>
                    <a:pt x="1097625" y="937231"/>
                    <a:pt x="1293892" y="937231"/>
                  </a:cubicBezTo>
                  <a:moveTo>
                    <a:pt x="454576" y="0"/>
                  </a:moveTo>
                  <a:cubicBezTo>
                    <a:pt x="194986" y="0"/>
                    <a:pt x="0" y="196222"/>
                    <a:pt x="0" y="468669"/>
                  </a:cubicBezTo>
                  <a:cubicBezTo>
                    <a:pt x="0" y="741116"/>
                    <a:pt x="194986" y="937338"/>
                    <a:pt x="435141" y="937338"/>
                  </a:cubicBezTo>
                  <a:cubicBezTo>
                    <a:pt x="546196" y="937338"/>
                    <a:pt x="650737" y="885667"/>
                    <a:pt x="711496" y="803036"/>
                  </a:cubicBezTo>
                  <a:lnTo>
                    <a:pt x="711496" y="919189"/>
                  </a:lnTo>
                  <a:lnTo>
                    <a:pt x="861313" y="919189"/>
                  </a:lnTo>
                  <a:lnTo>
                    <a:pt x="861313" y="444114"/>
                  </a:lnTo>
                  <a:lnTo>
                    <a:pt x="470060" y="444114"/>
                  </a:lnTo>
                  <a:lnTo>
                    <a:pt x="470060" y="591334"/>
                  </a:lnTo>
                  <a:lnTo>
                    <a:pt x="698576" y="591334"/>
                  </a:lnTo>
                  <a:cubicBezTo>
                    <a:pt x="676579" y="702363"/>
                    <a:pt x="578445" y="779869"/>
                    <a:pt x="454470" y="779869"/>
                  </a:cubicBezTo>
                  <a:cubicBezTo>
                    <a:pt x="291732" y="779869"/>
                    <a:pt x="175552" y="648236"/>
                    <a:pt x="175552" y="468776"/>
                  </a:cubicBezTo>
                  <a:cubicBezTo>
                    <a:pt x="175552" y="289315"/>
                    <a:pt x="291732" y="157682"/>
                    <a:pt x="454470" y="157682"/>
                  </a:cubicBezTo>
                  <a:cubicBezTo>
                    <a:pt x="570649" y="157682"/>
                    <a:pt x="654581" y="215759"/>
                    <a:pt x="699857" y="298389"/>
                  </a:cubicBezTo>
                  <a:lnTo>
                    <a:pt x="839316" y="205403"/>
                  </a:lnTo>
                  <a:cubicBezTo>
                    <a:pt x="770868" y="76332"/>
                    <a:pt x="626284" y="107"/>
                    <a:pt x="454470" y="107"/>
                  </a:cubicBezTo>
                </a:path>
              </a:pathLst>
            </a:custGeom>
            <a:solidFill>
              <a:srgbClr val="FFFFFF"/>
            </a:solidFill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  <p:sp>
          <p:nvSpPr>
            <p:cNvPr id="42" name="Freihandform 41">
              <a:extLst>
                <a:ext uri="{FF2B5EF4-FFF2-40B4-BE49-F238E27FC236}">
                  <a16:creationId xmlns:a16="http://schemas.microsoft.com/office/drawing/2014/main" id="{7DD08E80-73E1-D920-65C2-14F61E75A2B9}"/>
                </a:ext>
              </a:extLst>
            </p:cNvPr>
            <p:cNvSpPr/>
            <p:nvPr/>
          </p:nvSpPr>
          <p:spPr>
            <a:xfrm>
              <a:off x="1768255" y="-1865975"/>
              <a:ext cx="1032722" cy="182257"/>
            </a:xfrm>
            <a:custGeom>
              <a:avLst/>
              <a:gdLst>
                <a:gd name="connsiteX0" fmla="*/ 5023081 w 5362651"/>
                <a:gd name="connsiteY0" fmla="*/ 804316 h 946411"/>
                <a:gd name="connsiteX1" fmla="*/ 4830658 w 5362651"/>
                <a:gd name="connsiteY1" fmla="*/ 597740 h 946411"/>
                <a:gd name="connsiteX2" fmla="*/ 5023081 w 5362651"/>
                <a:gd name="connsiteY2" fmla="*/ 391162 h 946411"/>
                <a:gd name="connsiteX3" fmla="*/ 5215504 w 5362651"/>
                <a:gd name="connsiteY3" fmla="*/ 597740 h 946411"/>
                <a:gd name="connsiteX4" fmla="*/ 5023081 w 5362651"/>
                <a:gd name="connsiteY4" fmla="*/ 804316 h 946411"/>
                <a:gd name="connsiteX5" fmla="*/ 5215504 w 5362651"/>
                <a:gd name="connsiteY5" fmla="*/ 267323 h 946411"/>
                <a:gd name="connsiteX6" fmla="*/ 5215504 w 5362651"/>
                <a:gd name="connsiteY6" fmla="*/ 377070 h 946411"/>
                <a:gd name="connsiteX7" fmla="*/ 4993395 w 5362651"/>
                <a:gd name="connsiteY7" fmla="*/ 249280 h 946411"/>
                <a:gd name="connsiteX8" fmla="*/ 4678278 w 5362651"/>
                <a:gd name="connsiteY8" fmla="*/ 597846 h 946411"/>
                <a:gd name="connsiteX9" fmla="*/ 4993395 w 5362651"/>
                <a:gd name="connsiteY9" fmla="*/ 946412 h 946411"/>
                <a:gd name="connsiteX10" fmla="*/ 5215504 w 5362651"/>
                <a:gd name="connsiteY10" fmla="*/ 818622 h 946411"/>
                <a:gd name="connsiteX11" fmla="*/ 5215504 w 5362651"/>
                <a:gd name="connsiteY11" fmla="*/ 928370 h 946411"/>
                <a:gd name="connsiteX12" fmla="*/ 5362651 w 5362651"/>
                <a:gd name="connsiteY12" fmla="*/ 928370 h 946411"/>
                <a:gd name="connsiteX13" fmla="*/ 5362651 w 5362651"/>
                <a:gd name="connsiteY13" fmla="*/ 267429 h 946411"/>
                <a:gd name="connsiteX14" fmla="*/ 5215504 w 5362651"/>
                <a:gd name="connsiteY14" fmla="*/ 267429 h 946411"/>
                <a:gd name="connsiteX15" fmla="*/ 4611218 w 5362651"/>
                <a:gd name="connsiteY15" fmla="*/ 91705 h 946411"/>
                <a:gd name="connsiteX16" fmla="*/ 4519492 w 5362651"/>
                <a:gd name="connsiteY16" fmla="*/ 183411 h 946411"/>
                <a:gd name="connsiteX17" fmla="*/ 4427765 w 5362651"/>
                <a:gd name="connsiteY17" fmla="*/ 91705 h 946411"/>
                <a:gd name="connsiteX18" fmla="*/ 4519492 w 5362651"/>
                <a:gd name="connsiteY18" fmla="*/ 0 h 946411"/>
                <a:gd name="connsiteX19" fmla="*/ 4611218 w 5362651"/>
                <a:gd name="connsiteY19" fmla="*/ 91705 h 946411"/>
                <a:gd name="connsiteX20" fmla="*/ 4445918 w 5362651"/>
                <a:gd name="connsiteY20" fmla="*/ 928263 h 946411"/>
                <a:gd name="connsiteX21" fmla="*/ 4593172 w 5362651"/>
                <a:gd name="connsiteY21" fmla="*/ 928263 h 946411"/>
                <a:gd name="connsiteX22" fmla="*/ 4593172 w 5362651"/>
                <a:gd name="connsiteY22" fmla="*/ 267323 h 946411"/>
                <a:gd name="connsiteX23" fmla="*/ 4445918 w 5362651"/>
                <a:gd name="connsiteY23" fmla="*/ 267323 h 946411"/>
                <a:gd name="connsiteX24" fmla="*/ 4445918 w 5362651"/>
                <a:gd name="connsiteY24" fmla="*/ 928263 h 946411"/>
                <a:gd name="connsiteX25" fmla="*/ 3777028 w 5362651"/>
                <a:gd name="connsiteY25" fmla="*/ 928263 h 946411"/>
                <a:gd name="connsiteX26" fmla="*/ 3924176 w 5362651"/>
                <a:gd name="connsiteY26" fmla="*/ 928263 h 946411"/>
                <a:gd name="connsiteX27" fmla="*/ 3924176 w 5362651"/>
                <a:gd name="connsiteY27" fmla="*/ 535820 h 946411"/>
                <a:gd name="connsiteX28" fmla="*/ 4061071 w 5362651"/>
                <a:gd name="connsiteY28" fmla="*/ 378351 h 946411"/>
                <a:gd name="connsiteX29" fmla="*/ 4190172 w 5362651"/>
                <a:gd name="connsiteY29" fmla="*/ 524183 h 946411"/>
                <a:gd name="connsiteX30" fmla="*/ 4190172 w 5362651"/>
                <a:gd name="connsiteY30" fmla="*/ 928263 h 946411"/>
                <a:gd name="connsiteX31" fmla="*/ 4337426 w 5362651"/>
                <a:gd name="connsiteY31" fmla="*/ 928263 h 946411"/>
                <a:gd name="connsiteX32" fmla="*/ 4337426 w 5362651"/>
                <a:gd name="connsiteY32" fmla="*/ 498348 h 946411"/>
                <a:gd name="connsiteX33" fmla="*/ 4121831 w 5362651"/>
                <a:gd name="connsiteY33" fmla="*/ 249174 h 946411"/>
                <a:gd name="connsiteX34" fmla="*/ 3924282 w 5362651"/>
                <a:gd name="connsiteY34" fmla="*/ 355078 h 946411"/>
                <a:gd name="connsiteX35" fmla="*/ 3924282 w 5362651"/>
                <a:gd name="connsiteY35" fmla="*/ 267323 h 946411"/>
                <a:gd name="connsiteX36" fmla="*/ 3777135 w 5362651"/>
                <a:gd name="connsiteY36" fmla="*/ 267323 h 946411"/>
                <a:gd name="connsiteX37" fmla="*/ 3777135 w 5362651"/>
                <a:gd name="connsiteY37" fmla="*/ 928263 h 946411"/>
                <a:gd name="connsiteX38" fmla="*/ 3199865 w 5362651"/>
                <a:gd name="connsiteY38" fmla="*/ 526745 h 946411"/>
                <a:gd name="connsiteX39" fmla="*/ 3371573 w 5362651"/>
                <a:gd name="connsiteY39" fmla="*/ 383476 h 946411"/>
                <a:gd name="connsiteX40" fmla="*/ 3540717 w 5362651"/>
                <a:gd name="connsiteY40" fmla="*/ 526745 h 946411"/>
                <a:gd name="connsiteX41" fmla="*/ 3199865 w 5362651"/>
                <a:gd name="connsiteY41" fmla="*/ 526745 h 946411"/>
                <a:gd name="connsiteX42" fmla="*/ 3044923 w 5362651"/>
                <a:gd name="connsiteY42" fmla="*/ 597740 h 946411"/>
                <a:gd name="connsiteX43" fmla="*/ 3383212 w 5362651"/>
                <a:gd name="connsiteY43" fmla="*/ 946305 h 946411"/>
                <a:gd name="connsiteX44" fmla="*/ 3671206 w 5362651"/>
                <a:gd name="connsiteY44" fmla="*/ 797804 h 946411"/>
                <a:gd name="connsiteX45" fmla="*/ 3570509 w 5362651"/>
                <a:gd name="connsiteY45" fmla="*/ 712611 h 946411"/>
                <a:gd name="connsiteX46" fmla="*/ 3383318 w 5362651"/>
                <a:gd name="connsiteY46" fmla="*/ 812003 h 946411"/>
                <a:gd name="connsiteX47" fmla="*/ 3196127 w 5362651"/>
                <a:gd name="connsiteY47" fmla="*/ 645460 h 946411"/>
                <a:gd name="connsiteX48" fmla="*/ 3690640 w 5362651"/>
                <a:gd name="connsiteY48" fmla="*/ 645460 h 946411"/>
                <a:gd name="connsiteX49" fmla="*/ 3694485 w 5362651"/>
                <a:gd name="connsiteY49" fmla="*/ 591227 h 946411"/>
                <a:gd name="connsiteX50" fmla="*/ 3371679 w 5362651"/>
                <a:gd name="connsiteY50" fmla="*/ 249174 h 946411"/>
                <a:gd name="connsiteX51" fmla="*/ 3044923 w 5362651"/>
                <a:gd name="connsiteY51" fmla="*/ 597740 h 946411"/>
                <a:gd name="connsiteX52" fmla="*/ 2032511 w 5362651"/>
                <a:gd name="connsiteY52" fmla="*/ 928263 h 946411"/>
                <a:gd name="connsiteX53" fmla="*/ 2179765 w 5362651"/>
                <a:gd name="connsiteY53" fmla="*/ 928263 h 946411"/>
                <a:gd name="connsiteX54" fmla="*/ 2179765 w 5362651"/>
                <a:gd name="connsiteY54" fmla="*/ 535820 h 946411"/>
                <a:gd name="connsiteX55" fmla="*/ 2306304 w 5362651"/>
                <a:gd name="connsiteY55" fmla="*/ 378351 h 946411"/>
                <a:gd name="connsiteX56" fmla="*/ 2425153 w 5362651"/>
                <a:gd name="connsiteY56" fmla="*/ 524183 h 946411"/>
                <a:gd name="connsiteX57" fmla="*/ 2425153 w 5362651"/>
                <a:gd name="connsiteY57" fmla="*/ 928263 h 946411"/>
                <a:gd name="connsiteX58" fmla="*/ 2572300 w 5362651"/>
                <a:gd name="connsiteY58" fmla="*/ 928263 h 946411"/>
                <a:gd name="connsiteX59" fmla="*/ 2572300 w 5362651"/>
                <a:gd name="connsiteY59" fmla="*/ 521621 h 946411"/>
                <a:gd name="connsiteX60" fmla="*/ 2698839 w 5362651"/>
                <a:gd name="connsiteY60" fmla="*/ 378351 h 946411"/>
                <a:gd name="connsiteX61" fmla="*/ 2817688 w 5362651"/>
                <a:gd name="connsiteY61" fmla="*/ 524183 h 946411"/>
                <a:gd name="connsiteX62" fmla="*/ 2817688 w 5362651"/>
                <a:gd name="connsiteY62" fmla="*/ 928263 h 946411"/>
                <a:gd name="connsiteX63" fmla="*/ 2964942 w 5362651"/>
                <a:gd name="connsiteY63" fmla="*/ 928263 h 946411"/>
                <a:gd name="connsiteX64" fmla="*/ 2964942 w 5362651"/>
                <a:gd name="connsiteY64" fmla="*/ 498348 h 946411"/>
                <a:gd name="connsiteX65" fmla="*/ 2746677 w 5362651"/>
                <a:gd name="connsiteY65" fmla="*/ 249174 h 946411"/>
                <a:gd name="connsiteX66" fmla="*/ 2547847 w 5362651"/>
                <a:gd name="connsiteY66" fmla="*/ 362764 h 946411"/>
                <a:gd name="connsiteX67" fmla="*/ 2367063 w 5362651"/>
                <a:gd name="connsiteY67" fmla="*/ 249174 h 946411"/>
                <a:gd name="connsiteX68" fmla="*/ 2179872 w 5362651"/>
                <a:gd name="connsiteY68" fmla="*/ 355078 h 946411"/>
                <a:gd name="connsiteX69" fmla="*/ 2179872 w 5362651"/>
                <a:gd name="connsiteY69" fmla="*/ 267323 h 946411"/>
                <a:gd name="connsiteX70" fmla="*/ 2032618 w 5362651"/>
                <a:gd name="connsiteY70" fmla="*/ 267323 h 946411"/>
                <a:gd name="connsiteX71" fmla="*/ 2032618 w 5362651"/>
                <a:gd name="connsiteY71" fmla="*/ 928263 h 946411"/>
                <a:gd name="connsiteX72" fmla="*/ 1612854 w 5362651"/>
                <a:gd name="connsiteY72" fmla="*/ 928263 h 946411"/>
                <a:gd name="connsiteX73" fmla="*/ 1760107 w 5362651"/>
                <a:gd name="connsiteY73" fmla="*/ 928263 h 946411"/>
                <a:gd name="connsiteX74" fmla="*/ 1760107 w 5362651"/>
                <a:gd name="connsiteY74" fmla="*/ 568061 h 946411"/>
                <a:gd name="connsiteX75" fmla="*/ 1922845 w 5362651"/>
                <a:gd name="connsiteY75" fmla="*/ 408030 h 946411"/>
                <a:gd name="connsiteX76" fmla="*/ 1955093 w 5362651"/>
                <a:gd name="connsiteY76" fmla="*/ 408030 h 946411"/>
                <a:gd name="connsiteX77" fmla="*/ 1955093 w 5362651"/>
                <a:gd name="connsiteY77" fmla="*/ 255686 h 946411"/>
                <a:gd name="connsiteX78" fmla="*/ 1940891 w 5362651"/>
                <a:gd name="connsiteY78" fmla="*/ 255686 h 946411"/>
                <a:gd name="connsiteX79" fmla="*/ 1760107 w 5362651"/>
                <a:gd name="connsiteY79" fmla="*/ 387426 h 946411"/>
                <a:gd name="connsiteX80" fmla="*/ 1760107 w 5362651"/>
                <a:gd name="connsiteY80" fmla="*/ 267323 h 946411"/>
                <a:gd name="connsiteX81" fmla="*/ 1612854 w 5362651"/>
                <a:gd name="connsiteY81" fmla="*/ 267323 h 946411"/>
                <a:gd name="connsiteX82" fmla="*/ 1612854 w 5362651"/>
                <a:gd name="connsiteY82" fmla="*/ 928263 h 946411"/>
                <a:gd name="connsiteX83" fmla="*/ 1159666 w 5362651"/>
                <a:gd name="connsiteY83" fmla="*/ 804316 h 946411"/>
                <a:gd name="connsiteX84" fmla="*/ 967242 w 5362651"/>
                <a:gd name="connsiteY84" fmla="*/ 597740 h 946411"/>
                <a:gd name="connsiteX85" fmla="*/ 1159666 w 5362651"/>
                <a:gd name="connsiteY85" fmla="*/ 391162 h 946411"/>
                <a:gd name="connsiteX86" fmla="*/ 1352089 w 5362651"/>
                <a:gd name="connsiteY86" fmla="*/ 597740 h 946411"/>
                <a:gd name="connsiteX87" fmla="*/ 1159666 w 5362651"/>
                <a:gd name="connsiteY87" fmla="*/ 804316 h 946411"/>
                <a:gd name="connsiteX88" fmla="*/ 1351982 w 5362651"/>
                <a:gd name="connsiteY88" fmla="*/ 267323 h 946411"/>
                <a:gd name="connsiteX89" fmla="*/ 1351982 w 5362651"/>
                <a:gd name="connsiteY89" fmla="*/ 377070 h 946411"/>
                <a:gd name="connsiteX90" fmla="*/ 1129873 w 5362651"/>
                <a:gd name="connsiteY90" fmla="*/ 249280 h 946411"/>
                <a:gd name="connsiteX91" fmla="*/ 814756 w 5362651"/>
                <a:gd name="connsiteY91" fmla="*/ 597846 h 946411"/>
                <a:gd name="connsiteX92" fmla="*/ 1129873 w 5362651"/>
                <a:gd name="connsiteY92" fmla="*/ 946412 h 946411"/>
                <a:gd name="connsiteX93" fmla="*/ 1351982 w 5362651"/>
                <a:gd name="connsiteY93" fmla="*/ 818622 h 946411"/>
                <a:gd name="connsiteX94" fmla="*/ 1351982 w 5362651"/>
                <a:gd name="connsiteY94" fmla="*/ 928370 h 946411"/>
                <a:gd name="connsiteX95" fmla="*/ 1499129 w 5362651"/>
                <a:gd name="connsiteY95" fmla="*/ 928370 h 946411"/>
                <a:gd name="connsiteX96" fmla="*/ 1499129 w 5362651"/>
                <a:gd name="connsiteY96" fmla="*/ 267429 h 946411"/>
                <a:gd name="connsiteX97" fmla="*/ 1351982 w 5362651"/>
                <a:gd name="connsiteY97" fmla="*/ 267429 h 946411"/>
                <a:gd name="connsiteX98" fmla="*/ 418376 w 5362651"/>
                <a:gd name="connsiteY98" fmla="*/ 386038 h 946411"/>
                <a:gd name="connsiteX99" fmla="*/ 167863 w 5362651"/>
                <a:gd name="connsiteY99" fmla="*/ 386038 h 946411"/>
                <a:gd name="connsiteX100" fmla="*/ 167863 w 5362651"/>
                <a:gd name="connsiteY100" fmla="*/ 176898 h 946411"/>
                <a:gd name="connsiteX101" fmla="*/ 418376 w 5362651"/>
                <a:gd name="connsiteY101" fmla="*/ 176898 h 946411"/>
                <a:gd name="connsiteX102" fmla="*/ 544915 w 5362651"/>
                <a:gd name="connsiteY102" fmla="*/ 281415 h 946411"/>
                <a:gd name="connsiteX103" fmla="*/ 418376 w 5362651"/>
                <a:gd name="connsiteY103" fmla="*/ 386038 h 946411"/>
                <a:gd name="connsiteX104" fmla="*/ 426172 w 5362651"/>
                <a:gd name="connsiteY104" fmla="*/ 775919 h 946411"/>
                <a:gd name="connsiteX105" fmla="*/ 167863 w 5362651"/>
                <a:gd name="connsiteY105" fmla="*/ 775919 h 946411"/>
                <a:gd name="connsiteX106" fmla="*/ 167863 w 5362651"/>
                <a:gd name="connsiteY106" fmla="*/ 538382 h 946411"/>
                <a:gd name="connsiteX107" fmla="*/ 426172 w 5362651"/>
                <a:gd name="connsiteY107" fmla="*/ 538382 h 946411"/>
                <a:gd name="connsiteX108" fmla="*/ 566912 w 5362651"/>
                <a:gd name="connsiteY108" fmla="*/ 657204 h 946411"/>
                <a:gd name="connsiteX109" fmla="*/ 426172 w 5362651"/>
                <a:gd name="connsiteY109" fmla="*/ 776026 h 946411"/>
                <a:gd name="connsiteX110" fmla="*/ 0 w 5362651"/>
                <a:gd name="connsiteY110" fmla="*/ 928263 h 946411"/>
                <a:gd name="connsiteX111" fmla="*/ 445500 w 5362651"/>
                <a:gd name="connsiteY111" fmla="*/ 928263 h 946411"/>
                <a:gd name="connsiteX112" fmla="*/ 742464 w 5362651"/>
                <a:gd name="connsiteY112" fmla="*/ 673965 h 946411"/>
                <a:gd name="connsiteX113" fmla="*/ 584959 w 5362651"/>
                <a:gd name="connsiteY113" fmla="*/ 458420 h 946411"/>
                <a:gd name="connsiteX114" fmla="*/ 720573 w 5362651"/>
                <a:gd name="connsiteY114" fmla="*/ 259636 h 946411"/>
                <a:gd name="connsiteX115" fmla="*/ 441656 w 5362651"/>
                <a:gd name="connsiteY115" fmla="*/ 24661 h 946411"/>
                <a:gd name="connsiteX116" fmla="*/ 0 w 5362651"/>
                <a:gd name="connsiteY116" fmla="*/ 24661 h 946411"/>
                <a:gd name="connsiteX117" fmla="*/ 0 w 5362651"/>
                <a:gd name="connsiteY117" fmla="*/ 928370 h 9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362651" h="946411">
                  <a:moveTo>
                    <a:pt x="5023081" y="804316"/>
                  </a:moveTo>
                  <a:cubicBezTo>
                    <a:pt x="4912026" y="804316"/>
                    <a:pt x="4830658" y="716561"/>
                    <a:pt x="4830658" y="597740"/>
                  </a:cubicBezTo>
                  <a:cubicBezTo>
                    <a:pt x="4830658" y="478918"/>
                    <a:pt x="4912026" y="391162"/>
                    <a:pt x="5023081" y="391162"/>
                  </a:cubicBezTo>
                  <a:cubicBezTo>
                    <a:pt x="5134136" y="391162"/>
                    <a:pt x="5215504" y="478918"/>
                    <a:pt x="5215504" y="597740"/>
                  </a:cubicBezTo>
                  <a:cubicBezTo>
                    <a:pt x="5215504" y="716561"/>
                    <a:pt x="5134136" y="804316"/>
                    <a:pt x="5023081" y="804316"/>
                  </a:cubicBezTo>
                  <a:moveTo>
                    <a:pt x="5215504" y="267323"/>
                  </a:moveTo>
                  <a:lnTo>
                    <a:pt x="5215504" y="377070"/>
                  </a:lnTo>
                  <a:cubicBezTo>
                    <a:pt x="5171616" y="293158"/>
                    <a:pt x="5095373" y="249280"/>
                    <a:pt x="4993395" y="249280"/>
                  </a:cubicBezTo>
                  <a:cubicBezTo>
                    <a:pt x="4820407" y="249280"/>
                    <a:pt x="4678278" y="395112"/>
                    <a:pt x="4678278" y="597846"/>
                  </a:cubicBezTo>
                  <a:cubicBezTo>
                    <a:pt x="4678278" y="800580"/>
                    <a:pt x="4820300" y="946412"/>
                    <a:pt x="4993395" y="946412"/>
                  </a:cubicBezTo>
                  <a:cubicBezTo>
                    <a:pt x="5095373" y="946412"/>
                    <a:pt x="5171616" y="902534"/>
                    <a:pt x="5215504" y="818622"/>
                  </a:cubicBezTo>
                  <a:lnTo>
                    <a:pt x="5215504" y="928370"/>
                  </a:lnTo>
                  <a:lnTo>
                    <a:pt x="5362651" y="928370"/>
                  </a:lnTo>
                  <a:lnTo>
                    <a:pt x="5362651" y="267429"/>
                  </a:lnTo>
                  <a:lnTo>
                    <a:pt x="5215504" y="267429"/>
                  </a:lnTo>
                  <a:close/>
                  <a:moveTo>
                    <a:pt x="4611218" y="91705"/>
                  </a:moveTo>
                  <a:cubicBezTo>
                    <a:pt x="4611218" y="142095"/>
                    <a:pt x="4569893" y="183411"/>
                    <a:pt x="4519492" y="183411"/>
                  </a:cubicBezTo>
                  <a:cubicBezTo>
                    <a:pt x="4469090" y="183411"/>
                    <a:pt x="4427765" y="142095"/>
                    <a:pt x="4427765" y="91705"/>
                  </a:cubicBezTo>
                  <a:cubicBezTo>
                    <a:pt x="4427765" y="41315"/>
                    <a:pt x="4469090" y="0"/>
                    <a:pt x="4519492" y="0"/>
                  </a:cubicBezTo>
                  <a:cubicBezTo>
                    <a:pt x="4569893" y="0"/>
                    <a:pt x="4611218" y="41315"/>
                    <a:pt x="4611218" y="91705"/>
                  </a:cubicBezTo>
                  <a:moveTo>
                    <a:pt x="4445918" y="928263"/>
                  </a:moveTo>
                  <a:lnTo>
                    <a:pt x="4593172" y="928263"/>
                  </a:lnTo>
                  <a:lnTo>
                    <a:pt x="4593172" y="267323"/>
                  </a:lnTo>
                  <a:lnTo>
                    <a:pt x="4445918" y="267323"/>
                  </a:lnTo>
                  <a:lnTo>
                    <a:pt x="4445918" y="928263"/>
                  </a:lnTo>
                  <a:close/>
                  <a:moveTo>
                    <a:pt x="3777028" y="928263"/>
                  </a:moveTo>
                  <a:lnTo>
                    <a:pt x="3924176" y="928263"/>
                  </a:lnTo>
                  <a:lnTo>
                    <a:pt x="3924176" y="535820"/>
                  </a:lnTo>
                  <a:cubicBezTo>
                    <a:pt x="3924176" y="433866"/>
                    <a:pt x="3978421" y="378351"/>
                    <a:pt x="4061071" y="378351"/>
                  </a:cubicBezTo>
                  <a:cubicBezTo>
                    <a:pt x="4143722" y="378351"/>
                    <a:pt x="4190172" y="433866"/>
                    <a:pt x="4190172" y="524183"/>
                  </a:cubicBezTo>
                  <a:lnTo>
                    <a:pt x="4190172" y="928263"/>
                  </a:lnTo>
                  <a:lnTo>
                    <a:pt x="4337426" y="928263"/>
                  </a:lnTo>
                  <a:lnTo>
                    <a:pt x="4337426" y="498348"/>
                  </a:lnTo>
                  <a:cubicBezTo>
                    <a:pt x="4337426" y="327961"/>
                    <a:pt x="4245700" y="249174"/>
                    <a:pt x="4121831" y="249174"/>
                  </a:cubicBezTo>
                  <a:cubicBezTo>
                    <a:pt x="4019853" y="249174"/>
                    <a:pt x="3952686" y="299563"/>
                    <a:pt x="3924282" y="355078"/>
                  </a:cubicBezTo>
                  <a:lnTo>
                    <a:pt x="3924282" y="267323"/>
                  </a:lnTo>
                  <a:lnTo>
                    <a:pt x="3777135" y="267323"/>
                  </a:lnTo>
                  <a:lnTo>
                    <a:pt x="3777135" y="928263"/>
                  </a:lnTo>
                  <a:close/>
                  <a:moveTo>
                    <a:pt x="3199865" y="526745"/>
                  </a:moveTo>
                  <a:cubicBezTo>
                    <a:pt x="3220474" y="437709"/>
                    <a:pt x="3283796" y="383476"/>
                    <a:pt x="3371573" y="383476"/>
                  </a:cubicBezTo>
                  <a:cubicBezTo>
                    <a:pt x="3454223" y="383476"/>
                    <a:pt x="3521389" y="432584"/>
                    <a:pt x="3540717" y="526745"/>
                  </a:cubicBezTo>
                  <a:lnTo>
                    <a:pt x="3199865" y="526745"/>
                  </a:lnTo>
                  <a:close/>
                  <a:moveTo>
                    <a:pt x="3044923" y="597740"/>
                  </a:moveTo>
                  <a:cubicBezTo>
                    <a:pt x="3044923" y="799085"/>
                    <a:pt x="3188225" y="946305"/>
                    <a:pt x="3383212" y="946305"/>
                  </a:cubicBezTo>
                  <a:cubicBezTo>
                    <a:pt x="3503343" y="946305"/>
                    <a:pt x="3616960" y="886948"/>
                    <a:pt x="3671206" y="797804"/>
                  </a:cubicBezTo>
                  <a:lnTo>
                    <a:pt x="3570509" y="712611"/>
                  </a:lnTo>
                  <a:cubicBezTo>
                    <a:pt x="3533029" y="774531"/>
                    <a:pt x="3463299" y="812003"/>
                    <a:pt x="3383318" y="812003"/>
                  </a:cubicBezTo>
                  <a:cubicBezTo>
                    <a:pt x="3286466" y="812003"/>
                    <a:pt x="3214174" y="746133"/>
                    <a:pt x="3196127" y="645460"/>
                  </a:cubicBezTo>
                  <a:lnTo>
                    <a:pt x="3690640" y="645460"/>
                  </a:lnTo>
                  <a:cubicBezTo>
                    <a:pt x="3693203" y="628699"/>
                    <a:pt x="3694485" y="609269"/>
                    <a:pt x="3694485" y="591227"/>
                  </a:cubicBezTo>
                  <a:cubicBezTo>
                    <a:pt x="3694485" y="401411"/>
                    <a:pt x="3565384" y="249174"/>
                    <a:pt x="3371679" y="249174"/>
                  </a:cubicBezTo>
                  <a:cubicBezTo>
                    <a:pt x="3177975" y="249174"/>
                    <a:pt x="3044923" y="396286"/>
                    <a:pt x="3044923" y="597740"/>
                  </a:cubicBezTo>
                  <a:moveTo>
                    <a:pt x="2032511" y="928263"/>
                  </a:moveTo>
                  <a:lnTo>
                    <a:pt x="2179765" y="928263"/>
                  </a:lnTo>
                  <a:lnTo>
                    <a:pt x="2179765" y="535820"/>
                  </a:lnTo>
                  <a:cubicBezTo>
                    <a:pt x="2179765" y="433866"/>
                    <a:pt x="2230167" y="378351"/>
                    <a:pt x="2306304" y="378351"/>
                  </a:cubicBezTo>
                  <a:cubicBezTo>
                    <a:pt x="2382440" y="378351"/>
                    <a:pt x="2425153" y="433866"/>
                    <a:pt x="2425153" y="524183"/>
                  </a:cubicBezTo>
                  <a:lnTo>
                    <a:pt x="2425153" y="928263"/>
                  </a:lnTo>
                  <a:lnTo>
                    <a:pt x="2572300" y="928263"/>
                  </a:lnTo>
                  <a:lnTo>
                    <a:pt x="2572300" y="521621"/>
                  </a:lnTo>
                  <a:cubicBezTo>
                    <a:pt x="2572300" y="433866"/>
                    <a:pt x="2622702" y="378351"/>
                    <a:pt x="2698839" y="378351"/>
                  </a:cubicBezTo>
                  <a:cubicBezTo>
                    <a:pt x="2774974" y="378351"/>
                    <a:pt x="2817688" y="433866"/>
                    <a:pt x="2817688" y="524183"/>
                  </a:cubicBezTo>
                  <a:lnTo>
                    <a:pt x="2817688" y="928263"/>
                  </a:lnTo>
                  <a:lnTo>
                    <a:pt x="2964942" y="928263"/>
                  </a:lnTo>
                  <a:lnTo>
                    <a:pt x="2964942" y="498348"/>
                  </a:lnTo>
                  <a:cubicBezTo>
                    <a:pt x="2964942" y="327961"/>
                    <a:pt x="2877166" y="249174"/>
                    <a:pt x="2746677" y="249174"/>
                  </a:cubicBezTo>
                  <a:cubicBezTo>
                    <a:pt x="2658901" y="249174"/>
                    <a:pt x="2590453" y="287927"/>
                    <a:pt x="2547847" y="362764"/>
                  </a:cubicBezTo>
                  <a:cubicBezTo>
                    <a:pt x="2513036" y="285258"/>
                    <a:pt x="2447151" y="249174"/>
                    <a:pt x="2367063" y="249174"/>
                  </a:cubicBezTo>
                  <a:cubicBezTo>
                    <a:pt x="2271492" y="249174"/>
                    <a:pt x="2208277" y="299563"/>
                    <a:pt x="2179872" y="355078"/>
                  </a:cubicBezTo>
                  <a:lnTo>
                    <a:pt x="2179872" y="267323"/>
                  </a:lnTo>
                  <a:lnTo>
                    <a:pt x="2032618" y="267323"/>
                  </a:lnTo>
                  <a:lnTo>
                    <a:pt x="2032618" y="928263"/>
                  </a:lnTo>
                  <a:close/>
                  <a:moveTo>
                    <a:pt x="1612854" y="928263"/>
                  </a:moveTo>
                  <a:lnTo>
                    <a:pt x="1760107" y="928263"/>
                  </a:lnTo>
                  <a:lnTo>
                    <a:pt x="1760107" y="568061"/>
                  </a:lnTo>
                  <a:cubicBezTo>
                    <a:pt x="1760107" y="458313"/>
                    <a:pt x="1806558" y="408030"/>
                    <a:pt x="1922845" y="408030"/>
                  </a:cubicBezTo>
                  <a:lnTo>
                    <a:pt x="1955093" y="408030"/>
                  </a:lnTo>
                  <a:lnTo>
                    <a:pt x="1955093" y="255686"/>
                  </a:lnTo>
                  <a:lnTo>
                    <a:pt x="1940891" y="255686"/>
                  </a:lnTo>
                  <a:cubicBezTo>
                    <a:pt x="1844039" y="255686"/>
                    <a:pt x="1780823" y="309919"/>
                    <a:pt x="1760107" y="387426"/>
                  </a:cubicBezTo>
                  <a:lnTo>
                    <a:pt x="1760107" y="267323"/>
                  </a:lnTo>
                  <a:lnTo>
                    <a:pt x="1612854" y="267323"/>
                  </a:lnTo>
                  <a:lnTo>
                    <a:pt x="1612854" y="928263"/>
                  </a:lnTo>
                  <a:close/>
                  <a:moveTo>
                    <a:pt x="1159666" y="804316"/>
                  </a:moveTo>
                  <a:cubicBezTo>
                    <a:pt x="1048611" y="804316"/>
                    <a:pt x="967242" y="716561"/>
                    <a:pt x="967242" y="597740"/>
                  </a:cubicBezTo>
                  <a:cubicBezTo>
                    <a:pt x="967242" y="478918"/>
                    <a:pt x="1048611" y="391162"/>
                    <a:pt x="1159666" y="391162"/>
                  </a:cubicBezTo>
                  <a:cubicBezTo>
                    <a:pt x="1270720" y="391162"/>
                    <a:pt x="1352089" y="478918"/>
                    <a:pt x="1352089" y="597740"/>
                  </a:cubicBezTo>
                  <a:cubicBezTo>
                    <a:pt x="1352089" y="716561"/>
                    <a:pt x="1270720" y="804316"/>
                    <a:pt x="1159666" y="804316"/>
                  </a:cubicBezTo>
                  <a:moveTo>
                    <a:pt x="1351982" y="267323"/>
                  </a:moveTo>
                  <a:lnTo>
                    <a:pt x="1351982" y="377070"/>
                  </a:lnTo>
                  <a:cubicBezTo>
                    <a:pt x="1308094" y="293158"/>
                    <a:pt x="1231851" y="249280"/>
                    <a:pt x="1129873" y="249280"/>
                  </a:cubicBezTo>
                  <a:cubicBezTo>
                    <a:pt x="956885" y="249280"/>
                    <a:pt x="814756" y="395112"/>
                    <a:pt x="814756" y="597846"/>
                  </a:cubicBezTo>
                  <a:cubicBezTo>
                    <a:pt x="814756" y="800580"/>
                    <a:pt x="956778" y="946412"/>
                    <a:pt x="1129873" y="946412"/>
                  </a:cubicBezTo>
                  <a:cubicBezTo>
                    <a:pt x="1231851" y="946412"/>
                    <a:pt x="1308094" y="902534"/>
                    <a:pt x="1351982" y="818622"/>
                  </a:cubicBezTo>
                  <a:lnTo>
                    <a:pt x="1351982" y="928370"/>
                  </a:lnTo>
                  <a:lnTo>
                    <a:pt x="1499129" y="928370"/>
                  </a:lnTo>
                  <a:lnTo>
                    <a:pt x="1499129" y="267429"/>
                  </a:lnTo>
                  <a:lnTo>
                    <a:pt x="1351982" y="267429"/>
                  </a:lnTo>
                  <a:close/>
                  <a:moveTo>
                    <a:pt x="418376" y="386038"/>
                  </a:moveTo>
                  <a:lnTo>
                    <a:pt x="167863" y="386038"/>
                  </a:lnTo>
                  <a:lnTo>
                    <a:pt x="167863" y="176898"/>
                  </a:lnTo>
                  <a:lnTo>
                    <a:pt x="418376" y="176898"/>
                  </a:lnTo>
                  <a:cubicBezTo>
                    <a:pt x="498464" y="176898"/>
                    <a:pt x="544915" y="215652"/>
                    <a:pt x="544915" y="281415"/>
                  </a:cubicBezTo>
                  <a:cubicBezTo>
                    <a:pt x="544915" y="347178"/>
                    <a:pt x="498464" y="386038"/>
                    <a:pt x="418376" y="386038"/>
                  </a:cubicBezTo>
                  <a:moveTo>
                    <a:pt x="426172" y="775919"/>
                  </a:moveTo>
                  <a:lnTo>
                    <a:pt x="167863" y="775919"/>
                  </a:lnTo>
                  <a:lnTo>
                    <a:pt x="167863" y="538382"/>
                  </a:lnTo>
                  <a:lnTo>
                    <a:pt x="426172" y="538382"/>
                  </a:lnTo>
                  <a:cubicBezTo>
                    <a:pt x="515229" y="538382"/>
                    <a:pt x="566912" y="582259"/>
                    <a:pt x="566912" y="657204"/>
                  </a:cubicBezTo>
                  <a:cubicBezTo>
                    <a:pt x="566912" y="732148"/>
                    <a:pt x="515229" y="776026"/>
                    <a:pt x="426172" y="776026"/>
                  </a:cubicBezTo>
                  <a:moveTo>
                    <a:pt x="0" y="928263"/>
                  </a:moveTo>
                  <a:lnTo>
                    <a:pt x="445500" y="928263"/>
                  </a:lnTo>
                  <a:cubicBezTo>
                    <a:pt x="632690" y="928263"/>
                    <a:pt x="742464" y="833995"/>
                    <a:pt x="742464" y="673965"/>
                  </a:cubicBezTo>
                  <a:cubicBezTo>
                    <a:pt x="742464" y="564217"/>
                    <a:pt x="681811" y="490661"/>
                    <a:pt x="584959" y="458420"/>
                  </a:cubicBezTo>
                  <a:cubicBezTo>
                    <a:pt x="668890" y="426179"/>
                    <a:pt x="720573" y="351235"/>
                    <a:pt x="720573" y="259636"/>
                  </a:cubicBezTo>
                  <a:cubicBezTo>
                    <a:pt x="720573" y="112416"/>
                    <a:pt x="617314" y="24661"/>
                    <a:pt x="441656" y="24661"/>
                  </a:cubicBezTo>
                  <a:lnTo>
                    <a:pt x="0" y="24661"/>
                  </a:lnTo>
                  <a:lnTo>
                    <a:pt x="0" y="928370"/>
                  </a:lnTo>
                  <a:close/>
                </a:path>
              </a:pathLst>
            </a:custGeom>
            <a:solidFill>
              <a:srgbClr val="FFFFFF"/>
            </a:solidFill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</p:grp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B2284F4F-60E7-2244-A145-FC36FD120F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3763" y="4105723"/>
            <a:ext cx="4420965" cy="2120143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4126285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8496300" cy="1461759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E09-5732-4141-B461-B96B6364632D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16">
            <a:extLst>
              <a:ext uri="{FF2B5EF4-FFF2-40B4-BE49-F238E27FC236}">
                <a16:creationId xmlns:a16="http://schemas.microsoft.com/office/drawing/2014/main" id="{D831C25A-9D7C-BEC6-C6D6-9B9DBB2D4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423" y="2470566"/>
            <a:ext cx="3405600" cy="26267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16">
            <a:extLst>
              <a:ext uri="{FF2B5EF4-FFF2-40B4-BE49-F238E27FC236}">
                <a16:creationId xmlns:a16="http://schemas.microsoft.com/office/drawing/2014/main" id="{E12015D1-E9E7-E831-6277-608D32E514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3198" y="2470566"/>
            <a:ext cx="3405600" cy="26267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6">
            <a:extLst>
              <a:ext uri="{FF2B5EF4-FFF2-40B4-BE49-F238E27FC236}">
                <a16:creationId xmlns:a16="http://schemas.microsoft.com/office/drawing/2014/main" id="{CE79B182-5F2A-908D-67D2-2C76D89298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06974" y="2470566"/>
            <a:ext cx="3405600" cy="26267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6F511007-6EF0-6C40-E171-E952751F1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06974" y="5260769"/>
            <a:ext cx="3405600" cy="6891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3A0728CE-397B-46A2-13EF-BF0D46DD87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9754" y="5260769"/>
            <a:ext cx="3405600" cy="6891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1B5FD57E-669D-F1FC-B30C-2B72861D42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23" y="5260769"/>
            <a:ext cx="3405600" cy="6891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A9D08B-7230-1B36-DD0A-5F20B02F460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4" y="2034711"/>
            <a:ext cx="3405599" cy="25046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B382B25-DAD6-2011-ACEC-0D6AEEDE37C5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4393199" y="2034711"/>
            <a:ext cx="3418710" cy="25046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6EABECA-9B64-6176-0122-A19CBE60495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8295097" y="2034711"/>
            <a:ext cx="3418710" cy="25046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DA0413D-F00B-1D6D-2BB8-651F30109CAB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FCC252CC-B5B1-B875-D3BB-54E5FE225CC1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8510B5D-F5FE-457D-574D-1AF88EB7F6FC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8B688A61-8263-5275-1AF2-993C9A4C15BE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B3C09B4E-78CA-AC68-4713-559A4DECB6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883179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Bild 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C8B70C6D-B3B6-D5D4-A9F9-4BFF51AE96F9}"/>
              </a:ext>
            </a:extLst>
          </p:cNvPr>
          <p:cNvSpPr/>
          <p:nvPr userDrawn="1"/>
        </p:nvSpPr>
        <p:spPr>
          <a:xfrm>
            <a:off x="10409035" y="0"/>
            <a:ext cx="1782965" cy="1127531"/>
          </a:xfrm>
          <a:prstGeom prst="rect">
            <a:avLst/>
          </a:prstGeom>
          <a:solidFill>
            <a:schemeClr val="bg1"/>
          </a:solidFill>
        </p:spPr>
        <p:txBody>
          <a:bodyPr vert="horz" lIns="251999" tIns="251999" rIns="251999" bIns="251999" rtlCol="0" anchor="ctr">
            <a:noAutofit/>
          </a:bodyPr>
          <a:lstStyle/>
          <a:p>
            <a:pPr algn="l"/>
            <a:endParaRPr lang="de-DE" sz="1400" dirty="0" err="1">
              <a:solidFill>
                <a:schemeClr val="bg1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A35CC364-9337-60E2-1550-4A6330B3C045}"/>
              </a:ext>
            </a:extLst>
          </p:cNvPr>
          <p:cNvSpPr/>
          <p:nvPr userDrawn="1"/>
        </p:nvSpPr>
        <p:spPr>
          <a:xfrm rot="21421220">
            <a:off x="6021668" y="-168105"/>
            <a:ext cx="6312646" cy="5968515"/>
          </a:xfrm>
          <a:custGeom>
            <a:avLst/>
            <a:gdLst>
              <a:gd name="connsiteX0" fmla="*/ 5530154 w 6312646"/>
              <a:gd name="connsiteY0" fmla="*/ 940994 h 5968515"/>
              <a:gd name="connsiteX1" fmla="*/ 5551887 w 6312646"/>
              <a:gd name="connsiteY1" fmla="*/ 966905 h 5968515"/>
              <a:gd name="connsiteX2" fmla="*/ 5527582 w 6312646"/>
              <a:gd name="connsiteY2" fmla="*/ 990419 h 5968515"/>
              <a:gd name="connsiteX3" fmla="*/ 5505848 w 6312646"/>
              <a:gd name="connsiteY3" fmla="*/ 964508 h 5968515"/>
              <a:gd name="connsiteX4" fmla="*/ 5530154 w 6312646"/>
              <a:gd name="connsiteY4" fmla="*/ 940994 h 5968515"/>
              <a:gd name="connsiteX5" fmla="*/ 5305251 w 6312646"/>
              <a:gd name="connsiteY5" fmla="*/ 929288 h 5968515"/>
              <a:gd name="connsiteX6" fmla="*/ 5326983 w 6312646"/>
              <a:gd name="connsiteY6" fmla="*/ 955198 h 5968515"/>
              <a:gd name="connsiteX7" fmla="*/ 5302678 w 6312646"/>
              <a:gd name="connsiteY7" fmla="*/ 978712 h 5968515"/>
              <a:gd name="connsiteX8" fmla="*/ 5280946 w 6312646"/>
              <a:gd name="connsiteY8" fmla="*/ 952802 h 5968515"/>
              <a:gd name="connsiteX9" fmla="*/ 5305251 w 6312646"/>
              <a:gd name="connsiteY9" fmla="*/ 929288 h 5968515"/>
              <a:gd name="connsiteX10" fmla="*/ 5620107 w 6312646"/>
              <a:gd name="connsiteY10" fmla="*/ 944754 h 5968515"/>
              <a:gd name="connsiteX11" fmla="*/ 5639449 w 6312646"/>
              <a:gd name="connsiteY11" fmla="*/ 962947 h 5968515"/>
              <a:gd name="connsiteX12" fmla="*/ 5598674 w 6312646"/>
              <a:gd name="connsiteY12" fmla="*/ 960824 h 5968515"/>
              <a:gd name="connsiteX13" fmla="*/ 5620107 w 6312646"/>
              <a:gd name="connsiteY13" fmla="*/ 944754 h 5968515"/>
              <a:gd name="connsiteX14" fmla="*/ 5708637 w 6312646"/>
              <a:gd name="connsiteY14" fmla="*/ 934021 h 5968515"/>
              <a:gd name="connsiteX15" fmla="*/ 5686191 w 6312646"/>
              <a:gd name="connsiteY15" fmla="*/ 948643 h 5968515"/>
              <a:gd name="connsiteX16" fmla="*/ 5686939 w 6312646"/>
              <a:gd name="connsiteY16" fmla="*/ 934275 h 5968515"/>
              <a:gd name="connsiteX17" fmla="*/ 5669335 w 6312646"/>
              <a:gd name="connsiteY17" fmla="*/ 933359 h 5968515"/>
              <a:gd name="connsiteX18" fmla="*/ 5665220 w 6312646"/>
              <a:gd name="connsiteY18" fmla="*/ 1012425 h 5968515"/>
              <a:gd name="connsiteX19" fmla="*/ 5665219 w 6312646"/>
              <a:gd name="connsiteY19" fmla="*/ 1012451 h 5968515"/>
              <a:gd name="connsiteX20" fmla="*/ 5682822 w 6312646"/>
              <a:gd name="connsiteY20" fmla="*/ 1013367 h 5968515"/>
              <a:gd name="connsiteX21" fmla="*/ 5685065 w 6312646"/>
              <a:gd name="connsiteY21" fmla="*/ 970277 h 5968515"/>
              <a:gd name="connsiteX22" fmla="*/ 5705529 w 6312646"/>
              <a:gd name="connsiteY22" fmla="*/ 952133 h 5968515"/>
              <a:gd name="connsiteX23" fmla="*/ 5709387 w 6312646"/>
              <a:gd name="connsiteY23" fmla="*/ 952334 h 5968515"/>
              <a:gd name="connsiteX24" fmla="*/ 5710336 w 6312646"/>
              <a:gd name="connsiteY24" fmla="*/ 934110 h 5968515"/>
              <a:gd name="connsiteX25" fmla="*/ 5527487 w 6312646"/>
              <a:gd name="connsiteY25" fmla="*/ 923836 h 5968515"/>
              <a:gd name="connsiteX26" fmla="*/ 5487632 w 6312646"/>
              <a:gd name="connsiteY26" fmla="*/ 963573 h 5968515"/>
              <a:gd name="connsiteX27" fmla="*/ 5523146 w 6312646"/>
              <a:gd name="connsiteY27" fmla="*/ 1007232 h 5968515"/>
              <a:gd name="connsiteX28" fmla="*/ 5550511 w 6312646"/>
              <a:gd name="connsiteY28" fmla="*/ 993328 h 5968515"/>
              <a:gd name="connsiteX29" fmla="*/ 5549828 w 6312646"/>
              <a:gd name="connsiteY29" fmla="*/ 1006457 h 5968515"/>
              <a:gd name="connsiteX30" fmla="*/ 5567444 w 6312646"/>
              <a:gd name="connsiteY30" fmla="*/ 1007374 h 5968515"/>
              <a:gd name="connsiteX31" fmla="*/ 5571560 w 6312646"/>
              <a:gd name="connsiteY31" fmla="*/ 928308 h 5968515"/>
              <a:gd name="connsiteX32" fmla="*/ 5553944 w 6312646"/>
              <a:gd name="connsiteY32" fmla="*/ 927391 h 5968515"/>
              <a:gd name="connsiteX33" fmla="*/ 5553261 w 6312646"/>
              <a:gd name="connsiteY33" fmla="*/ 940507 h 5968515"/>
              <a:gd name="connsiteX34" fmla="*/ 5527487 w 6312646"/>
              <a:gd name="connsiteY34" fmla="*/ 923836 h 5968515"/>
              <a:gd name="connsiteX35" fmla="*/ 5306135 w 6312646"/>
              <a:gd name="connsiteY35" fmla="*/ 912302 h 5968515"/>
              <a:gd name="connsiteX36" fmla="*/ 5262716 w 6312646"/>
              <a:gd name="connsiteY36" fmla="*/ 951853 h 5968515"/>
              <a:gd name="connsiteX37" fmla="*/ 5301794 w 6312646"/>
              <a:gd name="connsiteY37" fmla="*/ 995698 h 5968515"/>
              <a:gd name="connsiteX38" fmla="*/ 5345213 w 6312646"/>
              <a:gd name="connsiteY38" fmla="*/ 956147 h 5968515"/>
              <a:gd name="connsiteX39" fmla="*/ 5306135 w 6312646"/>
              <a:gd name="connsiteY39" fmla="*/ 912302 h 5968515"/>
              <a:gd name="connsiteX40" fmla="*/ 5620956 w 6312646"/>
              <a:gd name="connsiteY40" fmla="*/ 928676 h 5968515"/>
              <a:gd name="connsiteX41" fmla="*/ 5579710 w 6312646"/>
              <a:gd name="connsiteY41" fmla="*/ 968340 h 5968515"/>
              <a:gd name="connsiteX42" fmla="*/ 5579696 w 6312646"/>
              <a:gd name="connsiteY42" fmla="*/ 968352 h 5968515"/>
              <a:gd name="connsiteX43" fmla="*/ 5617995 w 6312646"/>
              <a:gd name="connsiteY43" fmla="*/ 1012157 h 5968515"/>
              <a:gd name="connsiteX44" fmla="*/ 5653372 w 6312646"/>
              <a:gd name="connsiteY44" fmla="*/ 996185 h 5968515"/>
              <a:gd name="connsiteX45" fmla="*/ 5641856 w 6312646"/>
              <a:gd name="connsiteY45" fmla="*/ 985367 h 5968515"/>
              <a:gd name="connsiteX46" fmla="*/ 5618844 w 6312646"/>
              <a:gd name="connsiteY46" fmla="*/ 996091 h 5968515"/>
              <a:gd name="connsiteX47" fmla="*/ 5597488 w 6312646"/>
              <a:gd name="connsiteY47" fmla="*/ 975002 h 5968515"/>
              <a:gd name="connsiteX48" fmla="*/ 5656645 w 6312646"/>
              <a:gd name="connsiteY48" fmla="*/ 978082 h 5968515"/>
              <a:gd name="connsiteX49" fmla="*/ 5657443 w 6312646"/>
              <a:gd name="connsiteY49" fmla="*/ 971618 h 5968515"/>
              <a:gd name="connsiteX50" fmla="*/ 5620956 w 6312646"/>
              <a:gd name="connsiteY50" fmla="*/ 928676 h 5968515"/>
              <a:gd name="connsiteX51" fmla="*/ 5383207 w 6312646"/>
              <a:gd name="connsiteY51" fmla="*/ 895555 h 5968515"/>
              <a:gd name="connsiteX52" fmla="*/ 5365309 w 6312646"/>
              <a:gd name="connsiteY52" fmla="*/ 900041 h 5968515"/>
              <a:gd name="connsiteX53" fmla="*/ 5364401 w 6312646"/>
              <a:gd name="connsiteY53" fmla="*/ 917486 h 5968515"/>
              <a:gd name="connsiteX54" fmla="*/ 5349111 w 6312646"/>
              <a:gd name="connsiteY54" fmla="*/ 916690 h 5968515"/>
              <a:gd name="connsiteX55" fmla="*/ 5348323 w 6312646"/>
              <a:gd name="connsiteY55" fmla="*/ 931824 h 5968515"/>
              <a:gd name="connsiteX56" fmla="*/ 5363613 w 6312646"/>
              <a:gd name="connsiteY56" fmla="*/ 932620 h 5968515"/>
              <a:gd name="connsiteX57" fmla="*/ 5361596 w 6312646"/>
              <a:gd name="connsiteY57" fmla="*/ 971381 h 5968515"/>
              <a:gd name="connsiteX58" fmla="*/ 5385682 w 6312646"/>
              <a:gd name="connsiteY58" fmla="*/ 999578 h 5968515"/>
              <a:gd name="connsiteX59" fmla="*/ 5397188 w 6312646"/>
              <a:gd name="connsiteY59" fmla="*/ 998781 h 5968515"/>
              <a:gd name="connsiteX60" fmla="*/ 5397199 w 6312646"/>
              <a:gd name="connsiteY60" fmla="*/ 998807 h 5968515"/>
              <a:gd name="connsiteX61" fmla="*/ 5397971 w 6312646"/>
              <a:gd name="connsiteY61" fmla="*/ 983980 h 5968515"/>
              <a:gd name="connsiteX62" fmla="*/ 5391304 w 6312646"/>
              <a:gd name="connsiteY62" fmla="*/ 984094 h 5968515"/>
              <a:gd name="connsiteX63" fmla="*/ 5379300 w 6312646"/>
              <a:gd name="connsiteY63" fmla="*/ 970612 h 5968515"/>
              <a:gd name="connsiteX64" fmla="*/ 5381229 w 6312646"/>
              <a:gd name="connsiteY64" fmla="*/ 933550 h 5968515"/>
              <a:gd name="connsiteX65" fmla="*/ 5400544 w 6312646"/>
              <a:gd name="connsiteY65" fmla="*/ 934555 h 5968515"/>
              <a:gd name="connsiteX66" fmla="*/ 5401332 w 6312646"/>
              <a:gd name="connsiteY66" fmla="*/ 919421 h 5968515"/>
              <a:gd name="connsiteX67" fmla="*/ 5382017 w 6312646"/>
              <a:gd name="connsiteY67" fmla="*/ 918416 h 5968515"/>
              <a:gd name="connsiteX68" fmla="*/ 5414595 w 6312646"/>
              <a:gd name="connsiteY68" fmla="*/ 891004 h 5968515"/>
              <a:gd name="connsiteX69" fmla="*/ 5408967 w 6312646"/>
              <a:gd name="connsiteY69" fmla="*/ 999112 h 5968515"/>
              <a:gd name="connsiteX70" fmla="*/ 5426558 w 6312646"/>
              <a:gd name="connsiteY70" fmla="*/ 1000028 h 5968515"/>
              <a:gd name="connsiteX71" fmla="*/ 5429001 w 6312646"/>
              <a:gd name="connsiteY71" fmla="*/ 953081 h 5968515"/>
              <a:gd name="connsiteX72" fmla="*/ 5446358 w 6312646"/>
              <a:gd name="connsiteY72" fmla="*/ 935096 h 5968515"/>
              <a:gd name="connsiteX73" fmla="*/ 5460894 w 6312646"/>
              <a:gd name="connsiteY73" fmla="*/ 953345 h 5968515"/>
              <a:gd name="connsiteX74" fmla="*/ 5458378 w 6312646"/>
              <a:gd name="connsiteY74" fmla="*/ 1001684 h 5968515"/>
              <a:gd name="connsiteX75" fmla="*/ 5475994 w 6312646"/>
              <a:gd name="connsiteY75" fmla="*/ 1002601 h 5968515"/>
              <a:gd name="connsiteX76" fmla="*/ 5478671 w 6312646"/>
              <a:gd name="connsiteY76" fmla="*/ 951172 h 5968515"/>
              <a:gd name="connsiteX77" fmla="*/ 5454431 w 6312646"/>
              <a:gd name="connsiteY77" fmla="*/ 920021 h 5968515"/>
              <a:gd name="connsiteX78" fmla="*/ 5430140 w 6312646"/>
              <a:gd name="connsiteY78" fmla="*/ 931460 h 5968515"/>
              <a:gd name="connsiteX79" fmla="*/ 5432198 w 6312646"/>
              <a:gd name="connsiteY79" fmla="*/ 891920 h 5968515"/>
              <a:gd name="connsiteX80" fmla="*/ 5207225 w 6312646"/>
              <a:gd name="connsiteY80" fmla="*/ 878353 h 5968515"/>
              <a:gd name="connsiteX81" fmla="*/ 5149926 w 6312646"/>
              <a:gd name="connsiteY81" fmla="*/ 931588 h 5968515"/>
              <a:gd name="connsiteX82" fmla="*/ 5199063 w 6312646"/>
              <a:gd name="connsiteY82" fmla="*/ 990363 h 5968515"/>
              <a:gd name="connsiteX83" fmla="*/ 5232959 w 6312646"/>
              <a:gd name="connsiteY83" fmla="*/ 976018 h 5968515"/>
              <a:gd name="connsiteX84" fmla="*/ 5232236 w 6312646"/>
              <a:gd name="connsiteY84" fmla="*/ 989913 h 5968515"/>
              <a:gd name="connsiteX85" fmla="*/ 5250158 w 6312646"/>
              <a:gd name="connsiteY85" fmla="*/ 990846 h 5968515"/>
              <a:gd name="connsiteX86" fmla="*/ 5253117 w 6312646"/>
              <a:gd name="connsiteY86" fmla="*/ 934014 h 5968515"/>
              <a:gd name="connsiteX87" fmla="*/ 5206311 w 6312646"/>
              <a:gd name="connsiteY87" fmla="*/ 931578 h 5968515"/>
              <a:gd name="connsiteX88" fmla="*/ 5205394 w 6312646"/>
              <a:gd name="connsiteY88" fmla="*/ 949189 h 5968515"/>
              <a:gd name="connsiteX89" fmla="*/ 5232731 w 6312646"/>
              <a:gd name="connsiteY89" fmla="*/ 950612 h 5968515"/>
              <a:gd name="connsiteX90" fmla="*/ 5202356 w 6312646"/>
              <a:gd name="connsiteY90" fmla="*/ 971646 h 5968515"/>
              <a:gd name="connsiteX91" fmla="*/ 5170926 w 6312646"/>
              <a:gd name="connsiteY91" fmla="*/ 932694 h 5968515"/>
              <a:gd name="connsiteX92" fmla="*/ 5206230 w 6312646"/>
              <a:gd name="connsiteY92" fmla="*/ 897216 h 5968515"/>
              <a:gd name="connsiteX93" fmla="*/ 5234709 w 6312646"/>
              <a:gd name="connsiteY93" fmla="*/ 915576 h 5968515"/>
              <a:gd name="connsiteX94" fmla="*/ 5251971 w 6312646"/>
              <a:gd name="connsiteY94" fmla="*/ 905321 h 5968515"/>
              <a:gd name="connsiteX95" fmla="*/ 5207211 w 6312646"/>
              <a:gd name="connsiteY95" fmla="*/ 878365 h 5968515"/>
              <a:gd name="connsiteX96" fmla="*/ 4931941 w 6312646"/>
              <a:gd name="connsiteY96" fmla="*/ 859068 h 5968515"/>
              <a:gd name="connsiteX97" fmla="*/ 4931949 w 6312646"/>
              <a:gd name="connsiteY97" fmla="*/ 859074 h 5968515"/>
              <a:gd name="connsiteX98" fmla="*/ 4930422 w 6312646"/>
              <a:gd name="connsiteY98" fmla="*/ 860449 h 5968515"/>
              <a:gd name="connsiteX99" fmla="*/ 5001872 w 6312646"/>
              <a:gd name="connsiteY99" fmla="*/ 958355 h 5968515"/>
              <a:gd name="connsiteX100" fmla="*/ 5047524 w 6312646"/>
              <a:gd name="connsiteY100" fmla="*/ 988840 h 5968515"/>
              <a:gd name="connsiteX101" fmla="*/ 5021923 w 6312646"/>
              <a:gd name="connsiteY101" fmla="*/ 940280 h 5968515"/>
              <a:gd name="connsiteX102" fmla="*/ 4974446 w 6312646"/>
              <a:gd name="connsiteY102" fmla="*/ 892989 h 5968515"/>
              <a:gd name="connsiteX103" fmla="*/ 4931949 w 6312646"/>
              <a:gd name="connsiteY103" fmla="*/ 859074 h 5968515"/>
              <a:gd name="connsiteX104" fmla="*/ 4931954 w 6312646"/>
              <a:gd name="connsiteY104" fmla="*/ 859069 h 5968515"/>
              <a:gd name="connsiteX105" fmla="*/ 4828570 w 6312646"/>
              <a:gd name="connsiteY105" fmla="*/ 840690 h 5968515"/>
              <a:gd name="connsiteX106" fmla="*/ 4795681 w 6312646"/>
              <a:gd name="connsiteY106" fmla="*/ 850695 h 5968515"/>
              <a:gd name="connsiteX107" fmla="*/ 4827353 w 6312646"/>
              <a:gd name="connsiteY107" fmla="*/ 864061 h 5968515"/>
              <a:gd name="connsiteX108" fmla="*/ 4890314 w 6312646"/>
              <a:gd name="connsiteY108" fmla="*/ 859552 h 5968515"/>
              <a:gd name="connsiteX109" fmla="*/ 4799381 w 6312646"/>
              <a:gd name="connsiteY109" fmla="*/ 929733 h 5968515"/>
              <a:gd name="connsiteX110" fmla="*/ 4768622 w 6312646"/>
              <a:gd name="connsiteY110" fmla="*/ 974361 h 5968515"/>
              <a:gd name="connsiteX111" fmla="*/ 4816683 w 6312646"/>
              <a:gd name="connsiteY111" fmla="*/ 948728 h 5968515"/>
              <a:gd name="connsiteX112" fmla="*/ 4896674 w 6312646"/>
              <a:gd name="connsiteY112" fmla="*/ 866542 h 5968515"/>
              <a:gd name="connsiteX113" fmla="*/ 4885637 w 6312646"/>
              <a:gd name="connsiteY113" fmla="*/ 928729 h 5968515"/>
              <a:gd name="connsiteX114" fmla="*/ 4895645 w 6312646"/>
              <a:gd name="connsiteY114" fmla="*/ 961598 h 5968515"/>
              <a:gd name="connsiteX115" fmla="*/ 4909014 w 6312646"/>
              <a:gd name="connsiteY115" fmla="*/ 929946 h 5968515"/>
              <a:gd name="connsiteX116" fmla="*/ 4902025 w 6312646"/>
              <a:gd name="connsiteY116" fmla="*/ 856269 h 5968515"/>
              <a:gd name="connsiteX117" fmla="*/ 4901672 w 6312646"/>
              <a:gd name="connsiteY117" fmla="*/ 855661 h 5968515"/>
              <a:gd name="connsiteX118" fmla="*/ 4901660 w 6312646"/>
              <a:gd name="connsiteY118" fmla="*/ 855648 h 5968515"/>
              <a:gd name="connsiteX119" fmla="*/ 4901141 w 6312646"/>
              <a:gd name="connsiteY119" fmla="*/ 855288 h 5968515"/>
              <a:gd name="connsiteX120" fmla="*/ 4828570 w 6312646"/>
              <a:gd name="connsiteY120" fmla="*/ 840690 h 5968515"/>
              <a:gd name="connsiteX121" fmla="*/ 5015852 w 6312646"/>
              <a:gd name="connsiteY121" fmla="*/ 837414 h 5968515"/>
              <a:gd name="connsiteX122" fmla="*/ 4935784 w 6312646"/>
              <a:gd name="connsiteY122" fmla="*/ 844068 h 5968515"/>
              <a:gd name="connsiteX123" fmla="*/ 4935691 w 6312646"/>
              <a:gd name="connsiteY123" fmla="*/ 845856 h 5968515"/>
              <a:gd name="connsiteX124" fmla="*/ 5014636 w 6312646"/>
              <a:gd name="connsiteY124" fmla="*/ 860773 h 5968515"/>
              <a:gd name="connsiteX125" fmla="*/ 5050335 w 6312646"/>
              <a:gd name="connsiteY125" fmla="*/ 850927 h 5968515"/>
              <a:gd name="connsiteX126" fmla="*/ 5015852 w 6312646"/>
              <a:gd name="connsiteY126" fmla="*/ 837414 h 5968515"/>
              <a:gd name="connsiteX127" fmla="*/ 5184468 w 6312646"/>
              <a:gd name="connsiteY127" fmla="*/ 785721 h 5968515"/>
              <a:gd name="connsiteX128" fmla="*/ 5215369 w 6312646"/>
              <a:gd name="connsiteY128" fmla="*/ 787330 h 5968515"/>
              <a:gd name="connsiteX129" fmla="*/ 5231466 w 6312646"/>
              <a:gd name="connsiteY129" fmla="*/ 802421 h 5968515"/>
              <a:gd name="connsiteX130" fmla="*/ 5213890 w 6312646"/>
              <a:gd name="connsiteY130" fmla="*/ 815759 h 5968515"/>
              <a:gd name="connsiteX131" fmla="*/ 5213890 w 6312646"/>
              <a:gd name="connsiteY131" fmla="*/ 815746 h 5968515"/>
              <a:gd name="connsiteX132" fmla="*/ 5182989 w 6312646"/>
              <a:gd name="connsiteY132" fmla="*/ 814137 h 5968515"/>
              <a:gd name="connsiteX133" fmla="*/ 5766204 w 6312646"/>
              <a:gd name="connsiteY133" fmla="*/ 798343 h 5968515"/>
              <a:gd name="connsiteX134" fmla="*/ 5787936 w 6312646"/>
              <a:gd name="connsiteY134" fmla="*/ 824253 h 5968515"/>
              <a:gd name="connsiteX135" fmla="*/ 5763631 w 6312646"/>
              <a:gd name="connsiteY135" fmla="*/ 847767 h 5968515"/>
              <a:gd name="connsiteX136" fmla="*/ 5741899 w 6312646"/>
              <a:gd name="connsiteY136" fmla="*/ 821857 h 5968515"/>
              <a:gd name="connsiteX137" fmla="*/ 5766204 w 6312646"/>
              <a:gd name="connsiteY137" fmla="*/ 798343 h 5968515"/>
              <a:gd name="connsiteX138" fmla="*/ 5304032 w 6312646"/>
              <a:gd name="connsiteY138" fmla="*/ 774286 h 5968515"/>
              <a:gd name="connsiteX139" fmla="*/ 5325765 w 6312646"/>
              <a:gd name="connsiteY139" fmla="*/ 800196 h 5968515"/>
              <a:gd name="connsiteX140" fmla="*/ 5301460 w 6312646"/>
              <a:gd name="connsiteY140" fmla="*/ 823710 h 5968515"/>
              <a:gd name="connsiteX141" fmla="*/ 5279727 w 6312646"/>
              <a:gd name="connsiteY141" fmla="*/ 797800 h 5968515"/>
              <a:gd name="connsiteX142" fmla="*/ 5304032 w 6312646"/>
              <a:gd name="connsiteY142" fmla="*/ 774286 h 5968515"/>
              <a:gd name="connsiteX143" fmla="*/ 5568685 w 6312646"/>
              <a:gd name="connsiteY143" fmla="*/ 787139 h 5968515"/>
              <a:gd name="connsiteX144" fmla="*/ 5588028 w 6312646"/>
              <a:gd name="connsiteY144" fmla="*/ 805332 h 5968515"/>
              <a:gd name="connsiteX145" fmla="*/ 5547253 w 6312646"/>
              <a:gd name="connsiteY145" fmla="*/ 803209 h 5968515"/>
              <a:gd name="connsiteX146" fmla="*/ 5568685 w 6312646"/>
              <a:gd name="connsiteY146" fmla="*/ 787139 h 5968515"/>
              <a:gd name="connsiteX147" fmla="*/ 5697930 w 6312646"/>
              <a:gd name="connsiteY147" fmla="*/ 779934 h 5968515"/>
              <a:gd name="connsiteX148" fmla="*/ 5693815 w 6312646"/>
              <a:gd name="connsiteY148" fmla="*/ 859001 h 5968515"/>
              <a:gd name="connsiteX149" fmla="*/ 5711430 w 6312646"/>
              <a:gd name="connsiteY149" fmla="*/ 859918 h 5968515"/>
              <a:gd name="connsiteX150" fmla="*/ 5715545 w 6312646"/>
              <a:gd name="connsiteY150" fmla="*/ 780851 h 5968515"/>
              <a:gd name="connsiteX151" fmla="*/ 5398332 w 6312646"/>
              <a:gd name="connsiteY151" fmla="*/ 762944 h 5968515"/>
              <a:gd name="connsiteX152" fmla="*/ 5375885 w 6312646"/>
              <a:gd name="connsiteY152" fmla="*/ 777578 h 5968515"/>
              <a:gd name="connsiteX153" fmla="*/ 5376633 w 6312646"/>
              <a:gd name="connsiteY153" fmla="*/ 763210 h 5968515"/>
              <a:gd name="connsiteX154" fmla="*/ 5359017 w 6312646"/>
              <a:gd name="connsiteY154" fmla="*/ 762293 h 5968515"/>
              <a:gd name="connsiteX155" fmla="*/ 5354902 w 6312646"/>
              <a:gd name="connsiteY155" fmla="*/ 841360 h 5968515"/>
              <a:gd name="connsiteX156" fmla="*/ 5372518 w 6312646"/>
              <a:gd name="connsiteY156" fmla="*/ 842277 h 5968515"/>
              <a:gd name="connsiteX157" fmla="*/ 5374761 w 6312646"/>
              <a:gd name="connsiteY157" fmla="*/ 799186 h 5968515"/>
              <a:gd name="connsiteX158" fmla="*/ 5395225 w 6312646"/>
              <a:gd name="connsiteY158" fmla="*/ 781056 h 5968515"/>
              <a:gd name="connsiteX159" fmla="*/ 5399083 w 6312646"/>
              <a:gd name="connsiteY159" fmla="*/ 781256 h 5968515"/>
              <a:gd name="connsiteX160" fmla="*/ 5400031 w 6312646"/>
              <a:gd name="connsiteY160" fmla="*/ 763032 h 5968515"/>
              <a:gd name="connsiteX161" fmla="*/ 5763536 w 6312646"/>
              <a:gd name="connsiteY161" fmla="*/ 781185 h 5968515"/>
              <a:gd name="connsiteX162" fmla="*/ 5723669 w 6312646"/>
              <a:gd name="connsiteY162" fmla="*/ 820921 h 5968515"/>
              <a:gd name="connsiteX163" fmla="*/ 5759195 w 6312646"/>
              <a:gd name="connsiteY163" fmla="*/ 864581 h 5968515"/>
              <a:gd name="connsiteX164" fmla="*/ 5786561 w 6312646"/>
              <a:gd name="connsiteY164" fmla="*/ 850677 h 5968515"/>
              <a:gd name="connsiteX165" fmla="*/ 5785877 w 6312646"/>
              <a:gd name="connsiteY165" fmla="*/ 863806 h 5968515"/>
              <a:gd name="connsiteX166" fmla="*/ 5803481 w 6312646"/>
              <a:gd name="connsiteY166" fmla="*/ 864722 h 5968515"/>
              <a:gd name="connsiteX167" fmla="*/ 5807596 w 6312646"/>
              <a:gd name="connsiteY167" fmla="*/ 785655 h 5968515"/>
              <a:gd name="connsiteX168" fmla="*/ 5789993 w 6312646"/>
              <a:gd name="connsiteY168" fmla="*/ 784739 h 5968515"/>
              <a:gd name="connsiteX169" fmla="*/ 5789310 w 6312646"/>
              <a:gd name="connsiteY169" fmla="*/ 797855 h 5968515"/>
              <a:gd name="connsiteX170" fmla="*/ 5763536 w 6312646"/>
              <a:gd name="connsiteY170" fmla="*/ 781185 h 5968515"/>
              <a:gd name="connsiteX171" fmla="*/ 5301352 w 6312646"/>
              <a:gd name="connsiteY171" fmla="*/ 757127 h 5968515"/>
              <a:gd name="connsiteX172" fmla="*/ 5261484 w 6312646"/>
              <a:gd name="connsiteY172" fmla="*/ 796863 h 5968515"/>
              <a:gd name="connsiteX173" fmla="*/ 5297011 w 6312646"/>
              <a:gd name="connsiteY173" fmla="*/ 840523 h 5968515"/>
              <a:gd name="connsiteX174" fmla="*/ 5324377 w 6312646"/>
              <a:gd name="connsiteY174" fmla="*/ 826619 h 5968515"/>
              <a:gd name="connsiteX175" fmla="*/ 5323693 w 6312646"/>
              <a:gd name="connsiteY175" fmla="*/ 839748 h 5968515"/>
              <a:gd name="connsiteX176" fmla="*/ 5341296 w 6312646"/>
              <a:gd name="connsiteY176" fmla="*/ 840664 h 5968515"/>
              <a:gd name="connsiteX177" fmla="*/ 5345412 w 6312646"/>
              <a:gd name="connsiteY177" fmla="*/ 761598 h 5968515"/>
              <a:gd name="connsiteX178" fmla="*/ 5327809 w 6312646"/>
              <a:gd name="connsiteY178" fmla="*/ 760681 h 5968515"/>
              <a:gd name="connsiteX179" fmla="*/ 5327126 w 6312646"/>
              <a:gd name="connsiteY179" fmla="*/ 773797 h 5968515"/>
              <a:gd name="connsiteX180" fmla="*/ 5301352 w 6312646"/>
              <a:gd name="connsiteY180" fmla="*/ 757127 h 5968515"/>
              <a:gd name="connsiteX181" fmla="*/ 5659274 w 6312646"/>
              <a:gd name="connsiteY181" fmla="*/ 775745 h 5968515"/>
              <a:gd name="connsiteX182" fmla="*/ 5634981 w 6312646"/>
              <a:gd name="connsiteY182" fmla="*/ 787184 h 5968515"/>
              <a:gd name="connsiteX183" fmla="*/ 5635528 w 6312646"/>
              <a:gd name="connsiteY183" fmla="*/ 776686 h 5968515"/>
              <a:gd name="connsiteX184" fmla="*/ 5617926 w 6312646"/>
              <a:gd name="connsiteY184" fmla="*/ 775770 h 5968515"/>
              <a:gd name="connsiteX185" fmla="*/ 5613810 w 6312646"/>
              <a:gd name="connsiteY185" fmla="*/ 854836 h 5968515"/>
              <a:gd name="connsiteX186" fmla="*/ 5631400 w 6312646"/>
              <a:gd name="connsiteY186" fmla="*/ 855752 h 5968515"/>
              <a:gd name="connsiteX187" fmla="*/ 5633844 w 6312646"/>
              <a:gd name="connsiteY187" fmla="*/ 808805 h 5968515"/>
              <a:gd name="connsiteX188" fmla="*/ 5651200 w 6312646"/>
              <a:gd name="connsiteY188" fmla="*/ 790820 h 5968515"/>
              <a:gd name="connsiteX189" fmla="*/ 5665736 w 6312646"/>
              <a:gd name="connsiteY189" fmla="*/ 809069 h 5968515"/>
              <a:gd name="connsiteX190" fmla="*/ 5663220 w 6312646"/>
              <a:gd name="connsiteY190" fmla="*/ 857408 h 5968515"/>
              <a:gd name="connsiteX191" fmla="*/ 5680836 w 6312646"/>
              <a:gd name="connsiteY191" fmla="*/ 858325 h 5968515"/>
              <a:gd name="connsiteX192" fmla="*/ 5683513 w 6312646"/>
              <a:gd name="connsiteY192" fmla="*/ 806895 h 5968515"/>
              <a:gd name="connsiteX193" fmla="*/ 5659274 w 6312646"/>
              <a:gd name="connsiteY193" fmla="*/ 775745 h 5968515"/>
              <a:gd name="connsiteX194" fmla="*/ 5569534 w 6312646"/>
              <a:gd name="connsiteY194" fmla="*/ 771074 h 5968515"/>
              <a:gd name="connsiteX195" fmla="*/ 5528275 w 6312646"/>
              <a:gd name="connsiteY195" fmla="*/ 810737 h 5968515"/>
              <a:gd name="connsiteX196" fmla="*/ 5566573 w 6312646"/>
              <a:gd name="connsiteY196" fmla="*/ 854542 h 5968515"/>
              <a:gd name="connsiteX197" fmla="*/ 5601951 w 6312646"/>
              <a:gd name="connsiteY197" fmla="*/ 838570 h 5968515"/>
              <a:gd name="connsiteX198" fmla="*/ 5590434 w 6312646"/>
              <a:gd name="connsiteY198" fmla="*/ 827752 h 5968515"/>
              <a:gd name="connsiteX199" fmla="*/ 5567423 w 6312646"/>
              <a:gd name="connsiteY199" fmla="*/ 838476 h 5968515"/>
              <a:gd name="connsiteX200" fmla="*/ 5546066 w 6312646"/>
              <a:gd name="connsiteY200" fmla="*/ 817387 h 5968515"/>
              <a:gd name="connsiteX201" fmla="*/ 5605223 w 6312646"/>
              <a:gd name="connsiteY201" fmla="*/ 820467 h 5968515"/>
              <a:gd name="connsiteX202" fmla="*/ 5606021 w 6312646"/>
              <a:gd name="connsiteY202" fmla="*/ 814003 h 5968515"/>
              <a:gd name="connsiteX203" fmla="*/ 5569534 w 6312646"/>
              <a:gd name="connsiteY203" fmla="*/ 771074 h 5968515"/>
              <a:gd name="connsiteX204" fmla="*/ 5449355 w 6312646"/>
              <a:gd name="connsiteY204" fmla="*/ 764818 h 5968515"/>
              <a:gd name="connsiteX205" fmla="*/ 5426302 w 6312646"/>
              <a:gd name="connsiteY205" fmla="*/ 776322 h 5968515"/>
              <a:gd name="connsiteX206" fmla="*/ 5426848 w 6312646"/>
              <a:gd name="connsiteY206" fmla="*/ 765824 h 5968515"/>
              <a:gd name="connsiteX207" fmla="*/ 5409233 w 6312646"/>
              <a:gd name="connsiteY207" fmla="*/ 764907 h 5968515"/>
              <a:gd name="connsiteX208" fmla="*/ 5405118 w 6312646"/>
              <a:gd name="connsiteY208" fmla="*/ 843973 h 5968515"/>
              <a:gd name="connsiteX209" fmla="*/ 5422720 w 6312646"/>
              <a:gd name="connsiteY209" fmla="*/ 844890 h 5968515"/>
              <a:gd name="connsiteX210" fmla="*/ 5425163 w 6312646"/>
              <a:gd name="connsiteY210" fmla="*/ 797943 h 5968515"/>
              <a:gd name="connsiteX211" fmla="*/ 5441281 w 6312646"/>
              <a:gd name="connsiteY211" fmla="*/ 779893 h 5968515"/>
              <a:gd name="connsiteX212" fmla="*/ 5454591 w 6312646"/>
              <a:gd name="connsiteY212" fmla="*/ 798079 h 5968515"/>
              <a:gd name="connsiteX213" fmla="*/ 5452075 w 6312646"/>
              <a:gd name="connsiteY213" fmla="*/ 846418 h 5968515"/>
              <a:gd name="connsiteX214" fmla="*/ 5469678 w 6312646"/>
              <a:gd name="connsiteY214" fmla="*/ 847334 h 5968515"/>
              <a:gd name="connsiteX215" fmla="*/ 5472210 w 6312646"/>
              <a:gd name="connsiteY215" fmla="*/ 798688 h 5968515"/>
              <a:gd name="connsiteX216" fmla="*/ 5488240 w 6312646"/>
              <a:gd name="connsiteY216" fmla="*/ 782337 h 5968515"/>
              <a:gd name="connsiteX217" fmla="*/ 5501550 w 6312646"/>
              <a:gd name="connsiteY217" fmla="*/ 800523 h 5968515"/>
              <a:gd name="connsiteX218" fmla="*/ 5499033 w 6312646"/>
              <a:gd name="connsiteY218" fmla="*/ 848862 h 5968515"/>
              <a:gd name="connsiteX219" fmla="*/ 5516649 w 6312646"/>
              <a:gd name="connsiteY219" fmla="*/ 849779 h 5968515"/>
              <a:gd name="connsiteX220" fmla="*/ 5519326 w 6312646"/>
              <a:gd name="connsiteY220" fmla="*/ 798349 h 5968515"/>
              <a:gd name="connsiteX221" fmla="*/ 5494766 w 6312646"/>
              <a:gd name="connsiteY221" fmla="*/ 767182 h 5968515"/>
              <a:gd name="connsiteX222" fmla="*/ 5470274 w 6312646"/>
              <a:gd name="connsiteY222" fmla="*/ 779533 h 5968515"/>
              <a:gd name="connsiteX223" fmla="*/ 5449355 w 6312646"/>
              <a:gd name="connsiteY223" fmla="*/ 764818 h 5968515"/>
              <a:gd name="connsiteX224" fmla="*/ 5186719 w 6312646"/>
              <a:gd name="connsiteY224" fmla="*/ 742478 h 5968515"/>
              <a:gd name="connsiteX225" fmla="*/ 5216688 w 6312646"/>
              <a:gd name="connsiteY225" fmla="*/ 744038 h 5968515"/>
              <a:gd name="connsiteX226" fmla="*/ 5231174 w 6312646"/>
              <a:gd name="connsiteY226" fmla="*/ 757329 h 5968515"/>
              <a:gd name="connsiteX227" fmla="*/ 5215385 w 6312646"/>
              <a:gd name="connsiteY227" fmla="*/ 769057 h 5968515"/>
              <a:gd name="connsiteX228" fmla="*/ 5185417 w 6312646"/>
              <a:gd name="connsiteY228" fmla="*/ 767497 h 5968515"/>
              <a:gd name="connsiteX229" fmla="*/ 4922777 w 6312646"/>
              <a:gd name="connsiteY229" fmla="*/ 719661 h 5968515"/>
              <a:gd name="connsiteX230" fmla="*/ 4909450 w 6312646"/>
              <a:gd name="connsiteY230" fmla="*/ 750777 h 5968515"/>
              <a:gd name="connsiteX231" fmla="*/ 4916503 w 6312646"/>
              <a:gd name="connsiteY231" fmla="*/ 823215 h 5968515"/>
              <a:gd name="connsiteX232" fmla="*/ 4918279 w 6312646"/>
              <a:gd name="connsiteY232" fmla="*/ 823307 h 5968515"/>
              <a:gd name="connsiteX233" fmla="*/ 4932814 w 6312646"/>
              <a:gd name="connsiteY233" fmla="*/ 751993 h 5968515"/>
              <a:gd name="connsiteX234" fmla="*/ 4922777 w 6312646"/>
              <a:gd name="connsiteY234" fmla="*/ 719661 h 5968515"/>
              <a:gd name="connsiteX235" fmla="*/ 5167586 w 6312646"/>
              <a:gd name="connsiteY235" fmla="*/ 723221 h 5968515"/>
              <a:gd name="connsiteX236" fmla="*/ 5161960 w 6312646"/>
              <a:gd name="connsiteY236" fmla="*/ 831317 h 5968515"/>
              <a:gd name="connsiteX237" fmla="*/ 5215254 w 6312646"/>
              <a:gd name="connsiteY237" fmla="*/ 834091 h 5968515"/>
              <a:gd name="connsiteX238" fmla="*/ 5252362 w 6312646"/>
              <a:gd name="connsiteY238" fmla="*/ 805519 h 5968515"/>
              <a:gd name="connsiteX239" fmla="*/ 5234863 w 6312646"/>
              <a:gd name="connsiteY239" fmla="*/ 778753 h 5968515"/>
              <a:gd name="connsiteX240" fmla="*/ 5252323 w 6312646"/>
              <a:gd name="connsiteY240" fmla="*/ 755817 h 5968515"/>
              <a:gd name="connsiteX241" fmla="*/ 5220421 w 6312646"/>
              <a:gd name="connsiteY241" fmla="*/ 725971 h 5968515"/>
              <a:gd name="connsiteX242" fmla="*/ 5708396 w 6312646"/>
              <a:gd name="connsiteY242" fmla="*/ 748413 h 5968515"/>
              <a:gd name="connsiteX243" fmla="*/ 5696852 w 6312646"/>
              <a:gd name="connsiteY243" fmla="*/ 758812 h 5968515"/>
              <a:gd name="connsiteX244" fmla="*/ 5707254 w 6312646"/>
              <a:gd name="connsiteY244" fmla="*/ 770354 h 5968515"/>
              <a:gd name="connsiteX245" fmla="*/ 5718798 w 6312646"/>
              <a:gd name="connsiteY245" fmla="*/ 759955 h 5968515"/>
              <a:gd name="connsiteX246" fmla="*/ 5708396 w 6312646"/>
              <a:gd name="connsiteY246" fmla="*/ 748413 h 5968515"/>
              <a:gd name="connsiteX247" fmla="*/ 5062091 w 6312646"/>
              <a:gd name="connsiteY247" fmla="*/ 711443 h 5968515"/>
              <a:gd name="connsiteX248" fmla="*/ 5013521 w 6312646"/>
              <a:gd name="connsiteY248" fmla="*/ 737023 h 5968515"/>
              <a:gd name="connsiteX249" fmla="*/ 4932293 w 6312646"/>
              <a:gd name="connsiteY249" fmla="*/ 826982 h 5968515"/>
              <a:gd name="connsiteX250" fmla="*/ 4933673 w 6312646"/>
              <a:gd name="connsiteY250" fmla="*/ 828514 h 5968515"/>
              <a:gd name="connsiteX251" fmla="*/ 5031600 w 6312646"/>
              <a:gd name="connsiteY251" fmla="*/ 757083 h 5968515"/>
              <a:gd name="connsiteX252" fmla="*/ 5062091 w 6312646"/>
              <a:gd name="connsiteY252" fmla="*/ 711443 h 5968515"/>
              <a:gd name="connsiteX253" fmla="*/ 4783667 w 6312646"/>
              <a:gd name="connsiteY253" fmla="*/ 696886 h 5968515"/>
              <a:gd name="connsiteX254" fmla="*/ 4809255 w 6312646"/>
              <a:gd name="connsiteY254" fmla="*/ 745446 h 5968515"/>
              <a:gd name="connsiteX255" fmla="*/ 4899237 w 6312646"/>
              <a:gd name="connsiteY255" fmla="*/ 826657 h 5968515"/>
              <a:gd name="connsiteX256" fmla="*/ 4899236 w 6312646"/>
              <a:gd name="connsiteY256" fmla="*/ 826670 h 5968515"/>
              <a:gd name="connsiteX257" fmla="*/ 4900768 w 6312646"/>
              <a:gd name="connsiteY257" fmla="*/ 825290 h 5968515"/>
              <a:gd name="connsiteX258" fmla="*/ 4829319 w 6312646"/>
              <a:gd name="connsiteY258" fmla="*/ 727384 h 5968515"/>
              <a:gd name="connsiteX259" fmla="*/ 4783667 w 6312646"/>
              <a:gd name="connsiteY259" fmla="*/ 696886 h 5968515"/>
              <a:gd name="connsiteX260" fmla="*/ 6312646 w 6312646"/>
              <a:gd name="connsiteY260" fmla="*/ 328585 h 5968515"/>
              <a:gd name="connsiteX261" fmla="*/ 6019077 w 6312646"/>
              <a:gd name="connsiteY261" fmla="*/ 5968515 h 5968515"/>
              <a:gd name="connsiteX262" fmla="*/ 273146 w 6312646"/>
              <a:gd name="connsiteY262" fmla="*/ 5968515 h 5968515"/>
              <a:gd name="connsiteX263" fmla="*/ 0 w 6312646"/>
              <a:gd name="connsiteY263" fmla="*/ 5695369 h 5968515"/>
              <a:gd name="connsiteX264" fmla="*/ 0 w 6312646"/>
              <a:gd name="connsiteY264" fmla="*/ 0 h 596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6312646" h="5968515">
                <a:moveTo>
                  <a:pt x="5530154" y="940994"/>
                </a:moveTo>
                <a:cubicBezTo>
                  <a:pt x="5543439" y="941686"/>
                  <a:pt x="5552627" y="952690"/>
                  <a:pt x="5551887" y="966905"/>
                </a:cubicBezTo>
                <a:cubicBezTo>
                  <a:pt x="5551147" y="981119"/>
                  <a:pt x="5540867" y="991110"/>
                  <a:pt x="5527582" y="990419"/>
                </a:cubicBezTo>
                <a:cubicBezTo>
                  <a:pt x="5514297" y="989727"/>
                  <a:pt x="5505108" y="978723"/>
                  <a:pt x="5505848" y="964508"/>
                </a:cubicBezTo>
                <a:cubicBezTo>
                  <a:pt x="5506588" y="950294"/>
                  <a:pt x="5516869" y="940303"/>
                  <a:pt x="5530154" y="940994"/>
                </a:cubicBezTo>
                <a:close/>
                <a:moveTo>
                  <a:pt x="5305251" y="929288"/>
                </a:moveTo>
                <a:cubicBezTo>
                  <a:pt x="5318536" y="929979"/>
                  <a:pt x="5327723" y="940984"/>
                  <a:pt x="5326983" y="955198"/>
                </a:cubicBezTo>
                <a:cubicBezTo>
                  <a:pt x="5326243" y="969412"/>
                  <a:pt x="5315963" y="979404"/>
                  <a:pt x="5302678" y="978712"/>
                </a:cubicBezTo>
                <a:cubicBezTo>
                  <a:pt x="5289393" y="978021"/>
                  <a:pt x="5280206" y="967016"/>
                  <a:pt x="5280946" y="952802"/>
                </a:cubicBezTo>
                <a:cubicBezTo>
                  <a:pt x="5281686" y="938587"/>
                  <a:pt x="5291966" y="928596"/>
                  <a:pt x="5305251" y="929288"/>
                </a:cubicBezTo>
                <a:close/>
                <a:moveTo>
                  <a:pt x="5620107" y="944754"/>
                </a:moveTo>
                <a:cubicBezTo>
                  <a:pt x="5629994" y="945269"/>
                  <a:pt x="5637723" y="951562"/>
                  <a:pt x="5639449" y="962947"/>
                </a:cubicBezTo>
                <a:lnTo>
                  <a:pt x="5598674" y="960824"/>
                </a:lnTo>
                <a:cubicBezTo>
                  <a:pt x="5601694" y="950301"/>
                  <a:pt x="5609607" y="944208"/>
                  <a:pt x="5620107" y="944754"/>
                </a:cubicBezTo>
                <a:close/>
                <a:moveTo>
                  <a:pt x="5708637" y="934021"/>
                </a:moveTo>
                <a:cubicBezTo>
                  <a:pt x="5697051" y="933418"/>
                  <a:pt x="5689150" y="939512"/>
                  <a:pt x="5686191" y="948643"/>
                </a:cubicBezTo>
                <a:lnTo>
                  <a:pt x="5686939" y="934275"/>
                </a:lnTo>
                <a:lnTo>
                  <a:pt x="5669335" y="933359"/>
                </a:lnTo>
                <a:lnTo>
                  <a:pt x="5665220" y="1012425"/>
                </a:lnTo>
                <a:lnTo>
                  <a:pt x="5665219" y="1012451"/>
                </a:lnTo>
                <a:lnTo>
                  <a:pt x="5682822" y="1013367"/>
                </a:lnTo>
                <a:lnTo>
                  <a:pt x="5685065" y="970277"/>
                </a:lnTo>
                <a:cubicBezTo>
                  <a:pt x="5685748" y="957148"/>
                  <a:pt x="5691618" y="951409"/>
                  <a:pt x="5705529" y="952133"/>
                </a:cubicBezTo>
                <a:lnTo>
                  <a:pt x="5709387" y="952334"/>
                </a:lnTo>
                <a:lnTo>
                  <a:pt x="5710336" y="934110"/>
                </a:lnTo>
                <a:close/>
                <a:moveTo>
                  <a:pt x="5527487" y="923836"/>
                </a:moveTo>
                <a:cubicBezTo>
                  <a:pt x="5506792" y="922759"/>
                  <a:pt x="5488895" y="939320"/>
                  <a:pt x="5487632" y="963573"/>
                </a:cubicBezTo>
                <a:cubicBezTo>
                  <a:pt x="5486370" y="987825"/>
                  <a:pt x="5502451" y="1006155"/>
                  <a:pt x="5523146" y="1007232"/>
                </a:cubicBezTo>
                <a:cubicBezTo>
                  <a:pt x="5535345" y="1007867"/>
                  <a:pt x="5544739" y="1003093"/>
                  <a:pt x="5550511" y="993328"/>
                </a:cubicBezTo>
                <a:lnTo>
                  <a:pt x="5549828" y="1006457"/>
                </a:lnTo>
                <a:lnTo>
                  <a:pt x="5567444" y="1007374"/>
                </a:lnTo>
                <a:lnTo>
                  <a:pt x="5571560" y="928308"/>
                </a:lnTo>
                <a:lnTo>
                  <a:pt x="5553944" y="927391"/>
                </a:lnTo>
                <a:lnTo>
                  <a:pt x="5553261" y="940507"/>
                </a:lnTo>
                <a:cubicBezTo>
                  <a:pt x="5548534" y="930195"/>
                  <a:pt x="5539686" y="924471"/>
                  <a:pt x="5527487" y="923836"/>
                </a:cubicBezTo>
                <a:close/>
                <a:moveTo>
                  <a:pt x="5306135" y="912302"/>
                </a:moveTo>
                <a:cubicBezTo>
                  <a:pt x="5282656" y="911080"/>
                  <a:pt x="5263979" y="927600"/>
                  <a:pt x="5262716" y="951853"/>
                </a:cubicBezTo>
                <a:cubicBezTo>
                  <a:pt x="5261454" y="976105"/>
                  <a:pt x="5278315" y="994476"/>
                  <a:pt x="5301794" y="995698"/>
                </a:cubicBezTo>
                <a:cubicBezTo>
                  <a:pt x="5325273" y="996920"/>
                  <a:pt x="5343950" y="980399"/>
                  <a:pt x="5345213" y="956147"/>
                </a:cubicBezTo>
                <a:cubicBezTo>
                  <a:pt x="5346475" y="931894"/>
                  <a:pt x="5329614" y="913524"/>
                  <a:pt x="5306135" y="912302"/>
                </a:cubicBezTo>
                <a:close/>
                <a:moveTo>
                  <a:pt x="5620956" y="928676"/>
                </a:moveTo>
                <a:cubicBezTo>
                  <a:pt x="5597785" y="927470"/>
                  <a:pt x="5580964" y="944254"/>
                  <a:pt x="5579710" y="968340"/>
                </a:cubicBezTo>
                <a:lnTo>
                  <a:pt x="5579696" y="968352"/>
                </a:lnTo>
                <a:cubicBezTo>
                  <a:pt x="5578442" y="992439"/>
                  <a:pt x="5594669" y="1010943"/>
                  <a:pt x="5617995" y="1012157"/>
                </a:cubicBezTo>
                <a:cubicBezTo>
                  <a:pt x="5632365" y="1012905"/>
                  <a:pt x="5646327" y="1006511"/>
                  <a:pt x="5653372" y="996185"/>
                </a:cubicBezTo>
                <a:lnTo>
                  <a:pt x="5641856" y="985367"/>
                </a:lnTo>
                <a:cubicBezTo>
                  <a:pt x="5636986" y="992553"/>
                  <a:pt x="5628411" y="996589"/>
                  <a:pt x="5618844" y="996091"/>
                </a:cubicBezTo>
                <a:cubicBezTo>
                  <a:pt x="5607258" y="995488"/>
                  <a:pt x="5599020" y="987158"/>
                  <a:pt x="5597488" y="975002"/>
                </a:cubicBezTo>
                <a:lnTo>
                  <a:pt x="5656645" y="978082"/>
                </a:lnTo>
                <a:cubicBezTo>
                  <a:pt x="5657056" y="976093"/>
                  <a:pt x="5657330" y="973776"/>
                  <a:pt x="5657443" y="971618"/>
                </a:cubicBezTo>
                <a:cubicBezTo>
                  <a:pt x="5658624" y="948911"/>
                  <a:pt x="5644129" y="929882"/>
                  <a:pt x="5620956" y="928676"/>
                </a:cubicBezTo>
                <a:close/>
                <a:moveTo>
                  <a:pt x="5383207" y="895555"/>
                </a:moveTo>
                <a:lnTo>
                  <a:pt x="5365309" y="900041"/>
                </a:lnTo>
                <a:lnTo>
                  <a:pt x="5364401" y="917486"/>
                </a:lnTo>
                <a:lnTo>
                  <a:pt x="5349111" y="916690"/>
                </a:lnTo>
                <a:lnTo>
                  <a:pt x="5348323" y="931824"/>
                </a:lnTo>
                <a:lnTo>
                  <a:pt x="5363613" y="932620"/>
                </a:lnTo>
                <a:lnTo>
                  <a:pt x="5361596" y="971381"/>
                </a:lnTo>
                <a:cubicBezTo>
                  <a:pt x="5360704" y="988520"/>
                  <a:pt x="5369624" y="998742"/>
                  <a:pt x="5385682" y="999578"/>
                </a:cubicBezTo>
                <a:cubicBezTo>
                  <a:pt x="5390166" y="999811"/>
                  <a:pt x="5394201" y="999560"/>
                  <a:pt x="5397188" y="998781"/>
                </a:cubicBezTo>
                <a:lnTo>
                  <a:pt x="5397199" y="998807"/>
                </a:lnTo>
                <a:lnTo>
                  <a:pt x="5397971" y="983980"/>
                </a:lnTo>
                <a:cubicBezTo>
                  <a:pt x="5395949" y="984182"/>
                  <a:pt x="5393157" y="984190"/>
                  <a:pt x="5391304" y="984094"/>
                </a:cubicBezTo>
                <a:cubicBezTo>
                  <a:pt x="5382656" y="983644"/>
                  <a:pt x="5378866" y="978951"/>
                  <a:pt x="5379300" y="970612"/>
                </a:cubicBezTo>
                <a:lnTo>
                  <a:pt x="5381229" y="933550"/>
                </a:lnTo>
                <a:lnTo>
                  <a:pt x="5400544" y="934555"/>
                </a:lnTo>
                <a:lnTo>
                  <a:pt x="5401332" y="919421"/>
                </a:lnTo>
                <a:lnTo>
                  <a:pt x="5382017" y="918416"/>
                </a:lnTo>
                <a:close/>
                <a:moveTo>
                  <a:pt x="5414595" y="891004"/>
                </a:moveTo>
                <a:lnTo>
                  <a:pt x="5408967" y="999112"/>
                </a:lnTo>
                <a:lnTo>
                  <a:pt x="5426558" y="1000028"/>
                </a:lnTo>
                <a:lnTo>
                  <a:pt x="5429001" y="953081"/>
                </a:lnTo>
                <a:cubicBezTo>
                  <a:pt x="5429636" y="940884"/>
                  <a:pt x="5436471" y="934581"/>
                  <a:pt x="5446358" y="935096"/>
                </a:cubicBezTo>
                <a:cubicBezTo>
                  <a:pt x="5456245" y="935610"/>
                  <a:pt x="5461456" y="942541"/>
                  <a:pt x="5460894" y="953345"/>
                </a:cubicBezTo>
                <a:lnTo>
                  <a:pt x="5458378" y="1001684"/>
                </a:lnTo>
                <a:lnTo>
                  <a:pt x="5475994" y="1002601"/>
                </a:lnTo>
                <a:lnTo>
                  <a:pt x="5478671" y="951172"/>
                </a:lnTo>
                <a:cubicBezTo>
                  <a:pt x="5479732" y="930789"/>
                  <a:pt x="5469249" y="920792"/>
                  <a:pt x="5454431" y="920021"/>
                </a:cubicBezTo>
                <a:cubicBezTo>
                  <a:pt x="5442232" y="919386"/>
                  <a:pt x="5433883" y="924996"/>
                  <a:pt x="5430140" y="931460"/>
                </a:cubicBezTo>
                <a:lnTo>
                  <a:pt x="5432198" y="891920"/>
                </a:lnTo>
                <a:close/>
                <a:moveTo>
                  <a:pt x="5207225" y="878353"/>
                </a:moveTo>
                <a:cubicBezTo>
                  <a:pt x="5176170" y="876737"/>
                  <a:pt x="5151623" y="898996"/>
                  <a:pt x="5149926" y="931588"/>
                </a:cubicBezTo>
                <a:cubicBezTo>
                  <a:pt x="5148230" y="964180"/>
                  <a:pt x="5170333" y="988868"/>
                  <a:pt x="5199063" y="990363"/>
                </a:cubicBezTo>
                <a:cubicBezTo>
                  <a:pt x="5212348" y="991055"/>
                  <a:pt x="5225176" y="985525"/>
                  <a:pt x="5232959" y="976018"/>
                </a:cubicBezTo>
                <a:lnTo>
                  <a:pt x="5232236" y="989913"/>
                </a:lnTo>
                <a:lnTo>
                  <a:pt x="5250158" y="990846"/>
                </a:lnTo>
                <a:lnTo>
                  <a:pt x="5253117" y="934014"/>
                </a:lnTo>
                <a:lnTo>
                  <a:pt x="5206311" y="931578"/>
                </a:lnTo>
                <a:lnTo>
                  <a:pt x="5205394" y="949189"/>
                </a:lnTo>
                <a:lnTo>
                  <a:pt x="5232731" y="950612"/>
                </a:lnTo>
                <a:cubicBezTo>
                  <a:pt x="5229408" y="963757"/>
                  <a:pt x="5217187" y="972418"/>
                  <a:pt x="5202356" y="971646"/>
                </a:cubicBezTo>
                <a:cubicBezTo>
                  <a:pt x="5182887" y="970633"/>
                  <a:pt x="5169809" y="954162"/>
                  <a:pt x="5170926" y="932694"/>
                </a:cubicBezTo>
                <a:cubicBezTo>
                  <a:pt x="5172044" y="911226"/>
                  <a:pt x="5186761" y="896202"/>
                  <a:pt x="5206230" y="897216"/>
                </a:cubicBezTo>
                <a:cubicBezTo>
                  <a:pt x="5220128" y="897939"/>
                  <a:pt x="5229807" y="905409"/>
                  <a:pt x="5234709" y="915576"/>
                </a:cubicBezTo>
                <a:lnTo>
                  <a:pt x="5251971" y="905321"/>
                </a:lnTo>
                <a:cubicBezTo>
                  <a:pt x="5244586" y="889454"/>
                  <a:pt x="5227764" y="879435"/>
                  <a:pt x="5207211" y="878365"/>
                </a:cubicBezTo>
                <a:close/>
                <a:moveTo>
                  <a:pt x="4931941" y="859068"/>
                </a:moveTo>
                <a:lnTo>
                  <a:pt x="4931949" y="859074"/>
                </a:lnTo>
                <a:lnTo>
                  <a:pt x="4930422" y="860449"/>
                </a:lnTo>
                <a:cubicBezTo>
                  <a:pt x="4946704" y="888970"/>
                  <a:pt x="4968559" y="921392"/>
                  <a:pt x="5001872" y="958355"/>
                </a:cubicBezTo>
                <a:cubicBezTo>
                  <a:pt x="5026127" y="985268"/>
                  <a:pt x="5039380" y="996189"/>
                  <a:pt x="5047524" y="988840"/>
                </a:cubicBezTo>
                <a:cubicBezTo>
                  <a:pt x="5055668" y="981504"/>
                  <a:pt x="5046179" y="967192"/>
                  <a:pt x="5021923" y="940280"/>
                </a:cubicBezTo>
                <a:cubicBezTo>
                  <a:pt x="5005267" y="921798"/>
                  <a:pt x="4989443" y="906280"/>
                  <a:pt x="4974446" y="892989"/>
                </a:cubicBezTo>
                <a:lnTo>
                  <a:pt x="4931949" y="859074"/>
                </a:lnTo>
                <a:lnTo>
                  <a:pt x="4931954" y="859069"/>
                </a:lnTo>
                <a:close/>
                <a:moveTo>
                  <a:pt x="4828570" y="840690"/>
                </a:moveTo>
                <a:cubicBezTo>
                  <a:pt x="4806599" y="839546"/>
                  <a:pt x="4796175" y="841206"/>
                  <a:pt x="4795681" y="850695"/>
                </a:cubicBezTo>
                <a:cubicBezTo>
                  <a:pt x="4795187" y="860184"/>
                  <a:pt x="4805369" y="862917"/>
                  <a:pt x="4827353" y="864061"/>
                </a:cubicBezTo>
                <a:cubicBezTo>
                  <a:pt x="4852264" y="865357"/>
                  <a:pt x="4872781" y="863186"/>
                  <a:pt x="4890314" y="859552"/>
                </a:cubicBezTo>
                <a:cubicBezTo>
                  <a:pt x="4863568" y="875794"/>
                  <a:pt x="4833578" y="899255"/>
                  <a:pt x="4799381" y="929733"/>
                </a:cubicBezTo>
                <a:cubicBezTo>
                  <a:pt x="4772543" y="953653"/>
                  <a:pt x="4761595" y="966645"/>
                  <a:pt x="4768622" y="974361"/>
                </a:cubicBezTo>
                <a:cubicBezTo>
                  <a:pt x="4775650" y="982077"/>
                  <a:pt x="4789846" y="972649"/>
                  <a:pt x="4816683" y="948728"/>
                </a:cubicBezTo>
                <a:cubicBezTo>
                  <a:pt x="4850882" y="918238"/>
                  <a:pt x="4877575" y="891173"/>
                  <a:pt x="4896674" y="866542"/>
                </a:cubicBezTo>
                <a:cubicBezTo>
                  <a:pt x="4891239" y="883598"/>
                  <a:pt x="4886935" y="903787"/>
                  <a:pt x="4885637" y="928729"/>
                </a:cubicBezTo>
                <a:cubicBezTo>
                  <a:pt x="4884493" y="950696"/>
                  <a:pt x="4886154" y="961104"/>
                  <a:pt x="4895645" y="961598"/>
                </a:cubicBezTo>
                <a:cubicBezTo>
                  <a:pt x="4905137" y="962092"/>
                  <a:pt x="4907870" y="951913"/>
                  <a:pt x="4909014" y="929946"/>
                </a:cubicBezTo>
                <a:cubicBezTo>
                  <a:pt x="4910585" y="899767"/>
                  <a:pt x="4907081" y="876035"/>
                  <a:pt x="4902025" y="856269"/>
                </a:cubicBezTo>
                <a:cubicBezTo>
                  <a:pt x="4901962" y="855997"/>
                  <a:pt x="4901831" y="855798"/>
                  <a:pt x="4901672" y="855661"/>
                </a:cubicBezTo>
                <a:lnTo>
                  <a:pt x="4901660" y="855648"/>
                </a:lnTo>
                <a:cubicBezTo>
                  <a:pt x="4901540" y="855501"/>
                  <a:pt x="4901367" y="855376"/>
                  <a:pt x="4901141" y="855288"/>
                </a:cubicBezTo>
                <a:cubicBezTo>
                  <a:pt x="4881989" y="848221"/>
                  <a:pt x="4858756" y="842261"/>
                  <a:pt x="4828570" y="840690"/>
                </a:cubicBezTo>
                <a:close/>
                <a:moveTo>
                  <a:pt x="5015852" y="837414"/>
                </a:moveTo>
                <a:cubicBezTo>
                  <a:pt x="4983036" y="835706"/>
                  <a:pt x="4957253" y="839115"/>
                  <a:pt x="4935784" y="844068"/>
                </a:cubicBezTo>
                <a:cubicBezTo>
                  <a:pt x="4934656" y="844329"/>
                  <a:pt x="4934596" y="845478"/>
                  <a:pt x="4935691" y="845856"/>
                </a:cubicBezTo>
                <a:cubicBezTo>
                  <a:pt x="4956529" y="853010"/>
                  <a:pt x="4981833" y="859065"/>
                  <a:pt x="5014636" y="860773"/>
                </a:cubicBezTo>
                <a:cubicBezTo>
                  <a:pt x="5038524" y="862016"/>
                  <a:pt x="5049842" y="860403"/>
                  <a:pt x="5050335" y="850927"/>
                </a:cubicBezTo>
                <a:cubicBezTo>
                  <a:pt x="5050829" y="841450"/>
                  <a:pt x="5039740" y="838658"/>
                  <a:pt x="5015852" y="837414"/>
                </a:cubicBezTo>
                <a:close/>
                <a:moveTo>
                  <a:pt x="5184468" y="785721"/>
                </a:moveTo>
                <a:lnTo>
                  <a:pt x="5215369" y="787330"/>
                </a:lnTo>
                <a:cubicBezTo>
                  <a:pt x="5226023" y="787884"/>
                  <a:pt x="5231932" y="793455"/>
                  <a:pt x="5231466" y="802421"/>
                </a:cubicBezTo>
                <a:cubicBezTo>
                  <a:pt x="5230999" y="811386"/>
                  <a:pt x="5224543" y="816313"/>
                  <a:pt x="5213890" y="815759"/>
                </a:cubicBezTo>
                <a:lnTo>
                  <a:pt x="5213890" y="815746"/>
                </a:lnTo>
                <a:lnTo>
                  <a:pt x="5182989" y="814137"/>
                </a:lnTo>
                <a:close/>
                <a:moveTo>
                  <a:pt x="5766204" y="798343"/>
                </a:moveTo>
                <a:cubicBezTo>
                  <a:pt x="5779489" y="799034"/>
                  <a:pt x="5788676" y="810039"/>
                  <a:pt x="5787936" y="824253"/>
                </a:cubicBezTo>
                <a:cubicBezTo>
                  <a:pt x="5787196" y="838467"/>
                  <a:pt x="5776916" y="848459"/>
                  <a:pt x="5763631" y="847767"/>
                </a:cubicBezTo>
                <a:cubicBezTo>
                  <a:pt x="5750346" y="847076"/>
                  <a:pt x="5741159" y="836071"/>
                  <a:pt x="5741899" y="821857"/>
                </a:cubicBezTo>
                <a:cubicBezTo>
                  <a:pt x="5742638" y="807642"/>
                  <a:pt x="5752919" y="797651"/>
                  <a:pt x="5766204" y="798343"/>
                </a:cubicBezTo>
                <a:close/>
                <a:moveTo>
                  <a:pt x="5304032" y="774286"/>
                </a:moveTo>
                <a:cubicBezTo>
                  <a:pt x="5317317" y="774977"/>
                  <a:pt x="5326505" y="785982"/>
                  <a:pt x="5325765" y="800196"/>
                </a:cubicBezTo>
                <a:cubicBezTo>
                  <a:pt x="5325025" y="814410"/>
                  <a:pt x="5314745" y="824402"/>
                  <a:pt x="5301460" y="823710"/>
                </a:cubicBezTo>
                <a:cubicBezTo>
                  <a:pt x="5288175" y="823019"/>
                  <a:pt x="5278987" y="812014"/>
                  <a:pt x="5279727" y="797800"/>
                </a:cubicBezTo>
                <a:cubicBezTo>
                  <a:pt x="5280467" y="783585"/>
                  <a:pt x="5290747" y="773594"/>
                  <a:pt x="5304032" y="774286"/>
                </a:cubicBezTo>
                <a:close/>
                <a:moveTo>
                  <a:pt x="5568685" y="787139"/>
                </a:moveTo>
                <a:cubicBezTo>
                  <a:pt x="5578573" y="787654"/>
                  <a:pt x="5586302" y="793947"/>
                  <a:pt x="5588028" y="805332"/>
                </a:cubicBezTo>
                <a:lnTo>
                  <a:pt x="5547253" y="803209"/>
                </a:lnTo>
                <a:cubicBezTo>
                  <a:pt x="5550272" y="792686"/>
                  <a:pt x="5558185" y="786593"/>
                  <a:pt x="5568685" y="787139"/>
                </a:cubicBezTo>
                <a:close/>
                <a:moveTo>
                  <a:pt x="5697930" y="779934"/>
                </a:moveTo>
                <a:lnTo>
                  <a:pt x="5693815" y="859001"/>
                </a:lnTo>
                <a:lnTo>
                  <a:pt x="5711430" y="859918"/>
                </a:lnTo>
                <a:lnTo>
                  <a:pt x="5715545" y="780851"/>
                </a:lnTo>
                <a:close/>
                <a:moveTo>
                  <a:pt x="5398332" y="762944"/>
                </a:moveTo>
                <a:cubicBezTo>
                  <a:pt x="5386746" y="762341"/>
                  <a:pt x="5378846" y="768435"/>
                  <a:pt x="5375885" y="777578"/>
                </a:cubicBezTo>
                <a:lnTo>
                  <a:pt x="5376633" y="763210"/>
                </a:lnTo>
                <a:lnTo>
                  <a:pt x="5359017" y="762293"/>
                </a:lnTo>
                <a:lnTo>
                  <a:pt x="5354902" y="841360"/>
                </a:lnTo>
                <a:lnTo>
                  <a:pt x="5372518" y="842277"/>
                </a:lnTo>
                <a:lnTo>
                  <a:pt x="5374761" y="799186"/>
                </a:lnTo>
                <a:cubicBezTo>
                  <a:pt x="5375444" y="786058"/>
                  <a:pt x="5381314" y="780332"/>
                  <a:pt x="5395225" y="781056"/>
                </a:cubicBezTo>
                <a:lnTo>
                  <a:pt x="5399083" y="781256"/>
                </a:lnTo>
                <a:lnTo>
                  <a:pt x="5400031" y="763032"/>
                </a:lnTo>
                <a:close/>
                <a:moveTo>
                  <a:pt x="5763536" y="781185"/>
                </a:moveTo>
                <a:cubicBezTo>
                  <a:pt x="5742842" y="780108"/>
                  <a:pt x="5724931" y="796668"/>
                  <a:pt x="5723669" y="820921"/>
                </a:cubicBezTo>
                <a:cubicBezTo>
                  <a:pt x="5722406" y="845173"/>
                  <a:pt x="5738488" y="863503"/>
                  <a:pt x="5759195" y="864581"/>
                </a:cubicBezTo>
                <a:cubicBezTo>
                  <a:pt x="5771395" y="865216"/>
                  <a:pt x="5780788" y="860442"/>
                  <a:pt x="5786561" y="850677"/>
                </a:cubicBezTo>
                <a:lnTo>
                  <a:pt x="5785877" y="863806"/>
                </a:lnTo>
                <a:lnTo>
                  <a:pt x="5803481" y="864722"/>
                </a:lnTo>
                <a:lnTo>
                  <a:pt x="5807596" y="785655"/>
                </a:lnTo>
                <a:lnTo>
                  <a:pt x="5789993" y="784739"/>
                </a:lnTo>
                <a:lnTo>
                  <a:pt x="5789310" y="797855"/>
                </a:lnTo>
                <a:cubicBezTo>
                  <a:pt x="5784583" y="787543"/>
                  <a:pt x="5775735" y="781820"/>
                  <a:pt x="5763536" y="781185"/>
                </a:cubicBezTo>
                <a:close/>
                <a:moveTo>
                  <a:pt x="5301352" y="757127"/>
                </a:moveTo>
                <a:cubicBezTo>
                  <a:pt x="5280658" y="756050"/>
                  <a:pt x="5262747" y="772611"/>
                  <a:pt x="5261484" y="796863"/>
                </a:cubicBezTo>
                <a:cubicBezTo>
                  <a:pt x="5260222" y="821116"/>
                  <a:pt x="5276304" y="839445"/>
                  <a:pt x="5297011" y="840523"/>
                </a:cubicBezTo>
                <a:cubicBezTo>
                  <a:pt x="5309210" y="841158"/>
                  <a:pt x="5318604" y="836384"/>
                  <a:pt x="5324377" y="826619"/>
                </a:cubicBezTo>
                <a:lnTo>
                  <a:pt x="5323693" y="839748"/>
                </a:lnTo>
                <a:lnTo>
                  <a:pt x="5341296" y="840664"/>
                </a:lnTo>
                <a:lnTo>
                  <a:pt x="5345412" y="761598"/>
                </a:lnTo>
                <a:lnTo>
                  <a:pt x="5327809" y="760681"/>
                </a:lnTo>
                <a:lnTo>
                  <a:pt x="5327126" y="773797"/>
                </a:lnTo>
                <a:cubicBezTo>
                  <a:pt x="5322399" y="763486"/>
                  <a:pt x="5313551" y="757762"/>
                  <a:pt x="5301352" y="757127"/>
                </a:cubicBezTo>
                <a:close/>
                <a:moveTo>
                  <a:pt x="5659274" y="775745"/>
                </a:moveTo>
                <a:cubicBezTo>
                  <a:pt x="5647074" y="775110"/>
                  <a:pt x="5638725" y="780720"/>
                  <a:pt x="5634981" y="787184"/>
                </a:cubicBezTo>
                <a:lnTo>
                  <a:pt x="5635528" y="776686"/>
                </a:lnTo>
                <a:lnTo>
                  <a:pt x="5617926" y="775770"/>
                </a:lnTo>
                <a:lnTo>
                  <a:pt x="5613810" y="854836"/>
                </a:lnTo>
                <a:lnTo>
                  <a:pt x="5631400" y="855752"/>
                </a:lnTo>
                <a:lnTo>
                  <a:pt x="5633844" y="808805"/>
                </a:lnTo>
                <a:cubicBezTo>
                  <a:pt x="5634479" y="796608"/>
                  <a:pt x="5641314" y="790305"/>
                  <a:pt x="5651200" y="790820"/>
                </a:cubicBezTo>
                <a:cubicBezTo>
                  <a:pt x="5661088" y="791334"/>
                  <a:pt x="5666299" y="798265"/>
                  <a:pt x="5665736" y="809069"/>
                </a:cubicBezTo>
                <a:lnTo>
                  <a:pt x="5663220" y="857408"/>
                </a:lnTo>
                <a:lnTo>
                  <a:pt x="5680836" y="858325"/>
                </a:lnTo>
                <a:lnTo>
                  <a:pt x="5683513" y="806895"/>
                </a:lnTo>
                <a:cubicBezTo>
                  <a:pt x="5684574" y="786513"/>
                  <a:pt x="5674092" y="776516"/>
                  <a:pt x="5659274" y="775745"/>
                </a:cubicBezTo>
                <a:close/>
                <a:moveTo>
                  <a:pt x="5569534" y="771074"/>
                </a:moveTo>
                <a:cubicBezTo>
                  <a:pt x="5546362" y="769868"/>
                  <a:pt x="5529529" y="786638"/>
                  <a:pt x="5528275" y="810737"/>
                </a:cubicBezTo>
                <a:cubicBezTo>
                  <a:pt x="5527021" y="834824"/>
                  <a:pt x="5543247" y="853328"/>
                  <a:pt x="5566573" y="854542"/>
                </a:cubicBezTo>
                <a:cubicBezTo>
                  <a:pt x="5580944" y="855290"/>
                  <a:pt x="5594905" y="848896"/>
                  <a:pt x="5601951" y="838570"/>
                </a:cubicBezTo>
                <a:lnTo>
                  <a:pt x="5590434" y="827752"/>
                </a:lnTo>
                <a:cubicBezTo>
                  <a:pt x="5585565" y="834926"/>
                  <a:pt x="5576990" y="838974"/>
                  <a:pt x="5567423" y="838476"/>
                </a:cubicBezTo>
                <a:cubicBezTo>
                  <a:pt x="5555836" y="837873"/>
                  <a:pt x="5547598" y="829543"/>
                  <a:pt x="5546066" y="817387"/>
                </a:cubicBezTo>
                <a:lnTo>
                  <a:pt x="5605223" y="820467"/>
                </a:lnTo>
                <a:cubicBezTo>
                  <a:pt x="5605635" y="818478"/>
                  <a:pt x="5605909" y="816161"/>
                  <a:pt x="5606021" y="814003"/>
                </a:cubicBezTo>
                <a:cubicBezTo>
                  <a:pt x="5607203" y="791296"/>
                  <a:pt x="5592707" y="772280"/>
                  <a:pt x="5569534" y="771074"/>
                </a:cubicBezTo>
                <a:close/>
                <a:moveTo>
                  <a:pt x="5449355" y="764818"/>
                </a:moveTo>
                <a:cubicBezTo>
                  <a:pt x="5437921" y="764223"/>
                  <a:pt x="5430046" y="769857"/>
                  <a:pt x="5426302" y="776322"/>
                </a:cubicBezTo>
                <a:lnTo>
                  <a:pt x="5426848" y="765824"/>
                </a:lnTo>
                <a:lnTo>
                  <a:pt x="5409233" y="764907"/>
                </a:lnTo>
                <a:lnTo>
                  <a:pt x="5405118" y="843973"/>
                </a:lnTo>
                <a:lnTo>
                  <a:pt x="5422720" y="844890"/>
                </a:lnTo>
                <a:lnTo>
                  <a:pt x="5425163" y="797943"/>
                </a:lnTo>
                <a:cubicBezTo>
                  <a:pt x="5425798" y="785746"/>
                  <a:pt x="5432174" y="779419"/>
                  <a:pt x="5441281" y="779893"/>
                </a:cubicBezTo>
                <a:cubicBezTo>
                  <a:pt x="5450390" y="780367"/>
                  <a:pt x="5455154" y="787274"/>
                  <a:pt x="5454591" y="798079"/>
                </a:cubicBezTo>
                <a:lnTo>
                  <a:pt x="5452075" y="846418"/>
                </a:lnTo>
                <a:lnTo>
                  <a:pt x="5469678" y="847334"/>
                </a:lnTo>
                <a:lnTo>
                  <a:pt x="5472210" y="798688"/>
                </a:lnTo>
                <a:cubicBezTo>
                  <a:pt x="5472757" y="788190"/>
                  <a:pt x="5479132" y="781863"/>
                  <a:pt x="5488240" y="782337"/>
                </a:cubicBezTo>
                <a:cubicBezTo>
                  <a:pt x="5497348" y="782811"/>
                  <a:pt x="5502112" y="789718"/>
                  <a:pt x="5501550" y="800523"/>
                </a:cubicBezTo>
                <a:lnTo>
                  <a:pt x="5499033" y="848862"/>
                </a:lnTo>
                <a:lnTo>
                  <a:pt x="5516649" y="849779"/>
                </a:lnTo>
                <a:lnTo>
                  <a:pt x="5519326" y="798349"/>
                </a:lnTo>
                <a:cubicBezTo>
                  <a:pt x="5520387" y="777966"/>
                  <a:pt x="5510377" y="767995"/>
                  <a:pt x="5494766" y="767182"/>
                </a:cubicBezTo>
                <a:cubicBezTo>
                  <a:pt x="5484267" y="766636"/>
                  <a:pt x="5475836" y="770845"/>
                  <a:pt x="5470274" y="779533"/>
                </a:cubicBezTo>
                <a:cubicBezTo>
                  <a:pt x="5466593" y="770044"/>
                  <a:pt x="5458935" y="765317"/>
                  <a:pt x="5449355" y="764818"/>
                </a:cubicBezTo>
                <a:close/>
                <a:moveTo>
                  <a:pt x="5186719" y="742478"/>
                </a:moveTo>
                <a:lnTo>
                  <a:pt x="5216688" y="744038"/>
                </a:lnTo>
                <a:cubicBezTo>
                  <a:pt x="5226269" y="744537"/>
                  <a:pt x="5231584" y="749462"/>
                  <a:pt x="5231174" y="757329"/>
                </a:cubicBezTo>
                <a:cubicBezTo>
                  <a:pt x="5230765" y="765196"/>
                  <a:pt x="5224966" y="769555"/>
                  <a:pt x="5215385" y="769057"/>
                </a:cubicBezTo>
                <a:lnTo>
                  <a:pt x="5185417" y="767497"/>
                </a:lnTo>
                <a:close/>
                <a:moveTo>
                  <a:pt x="4922777" y="719661"/>
                </a:moveTo>
                <a:cubicBezTo>
                  <a:pt x="4913298" y="719167"/>
                  <a:pt x="4910574" y="729180"/>
                  <a:pt x="4909450" y="750777"/>
                </a:cubicBezTo>
                <a:cubicBezTo>
                  <a:pt x="4907906" y="780444"/>
                  <a:pt x="4911430" y="803780"/>
                  <a:pt x="4916503" y="823215"/>
                </a:cubicBezTo>
                <a:cubicBezTo>
                  <a:pt x="4916770" y="824241"/>
                  <a:pt x="4917907" y="824300"/>
                  <a:pt x="4918279" y="823307"/>
                </a:cubicBezTo>
                <a:cubicBezTo>
                  <a:pt x="4925329" y="804491"/>
                  <a:pt x="4931270" y="781660"/>
                  <a:pt x="4932814" y="751993"/>
                </a:cubicBezTo>
                <a:cubicBezTo>
                  <a:pt x="4933938" y="730397"/>
                  <a:pt x="4932269" y="720155"/>
                  <a:pt x="4922777" y="719661"/>
                </a:cubicBezTo>
                <a:close/>
                <a:moveTo>
                  <a:pt x="5167586" y="723221"/>
                </a:moveTo>
                <a:lnTo>
                  <a:pt x="5161960" y="831317"/>
                </a:lnTo>
                <a:lnTo>
                  <a:pt x="5215254" y="834091"/>
                </a:lnTo>
                <a:cubicBezTo>
                  <a:pt x="5237647" y="835256"/>
                  <a:pt x="5251366" y="824663"/>
                  <a:pt x="5252362" y="805519"/>
                </a:cubicBezTo>
                <a:cubicBezTo>
                  <a:pt x="5253045" y="792390"/>
                  <a:pt x="5246248" y="783213"/>
                  <a:pt x="5234863" y="778753"/>
                </a:cubicBezTo>
                <a:cubicBezTo>
                  <a:pt x="5245104" y="775419"/>
                  <a:pt x="5251753" y="766775"/>
                  <a:pt x="5252323" y="755817"/>
                </a:cubicBezTo>
                <a:cubicBezTo>
                  <a:pt x="5253240" y="738206"/>
                  <a:pt x="5241434" y="727065"/>
                  <a:pt x="5220421" y="725971"/>
                </a:cubicBezTo>
                <a:close/>
                <a:moveTo>
                  <a:pt x="5708396" y="748413"/>
                </a:moveTo>
                <a:cubicBezTo>
                  <a:pt x="5702367" y="748099"/>
                  <a:pt x="5697166" y="752784"/>
                  <a:pt x="5696852" y="758812"/>
                </a:cubicBezTo>
                <a:cubicBezTo>
                  <a:pt x="5696538" y="764840"/>
                  <a:pt x="5701225" y="770040"/>
                  <a:pt x="5707254" y="770354"/>
                </a:cubicBezTo>
                <a:cubicBezTo>
                  <a:pt x="5713284" y="770668"/>
                  <a:pt x="5718484" y="765983"/>
                  <a:pt x="5718798" y="759955"/>
                </a:cubicBezTo>
                <a:cubicBezTo>
                  <a:pt x="5719112" y="753927"/>
                  <a:pt x="5714426" y="748727"/>
                  <a:pt x="5708396" y="748413"/>
                </a:cubicBezTo>
                <a:close/>
                <a:moveTo>
                  <a:pt x="5062091" y="711443"/>
                </a:moveTo>
                <a:cubicBezTo>
                  <a:pt x="5054753" y="703300"/>
                  <a:pt x="5040439" y="712787"/>
                  <a:pt x="5013521" y="737023"/>
                </a:cubicBezTo>
                <a:cubicBezTo>
                  <a:pt x="4976550" y="770328"/>
                  <a:pt x="4951434" y="800305"/>
                  <a:pt x="4932293" y="826982"/>
                </a:cubicBezTo>
                <a:cubicBezTo>
                  <a:pt x="4931284" y="828390"/>
                  <a:pt x="4932168" y="829370"/>
                  <a:pt x="4933673" y="828514"/>
                </a:cubicBezTo>
                <a:cubicBezTo>
                  <a:pt x="4962200" y="812237"/>
                  <a:pt x="4994629" y="790388"/>
                  <a:pt x="5031600" y="757083"/>
                </a:cubicBezTo>
                <a:cubicBezTo>
                  <a:pt x="5058518" y="732835"/>
                  <a:pt x="5069443" y="719586"/>
                  <a:pt x="5062091" y="711443"/>
                </a:cubicBezTo>
                <a:close/>
                <a:moveTo>
                  <a:pt x="4783667" y="696886"/>
                </a:moveTo>
                <a:cubicBezTo>
                  <a:pt x="4775523" y="704223"/>
                  <a:pt x="4785013" y="718534"/>
                  <a:pt x="4809255" y="745446"/>
                </a:cubicBezTo>
                <a:cubicBezTo>
                  <a:pt x="4842568" y="782409"/>
                  <a:pt x="4872553" y="807520"/>
                  <a:pt x="4899237" y="826657"/>
                </a:cubicBezTo>
                <a:lnTo>
                  <a:pt x="4899236" y="826670"/>
                </a:lnTo>
                <a:cubicBezTo>
                  <a:pt x="4900644" y="827678"/>
                  <a:pt x="4901625" y="826794"/>
                  <a:pt x="4900768" y="825290"/>
                </a:cubicBezTo>
                <a:cubicBezTo>
                  <a:pt x="4884486" y="796769"/>
                  <a:pt x="4862632" y="764347"/>
                  <a:pt x="4829319" y="727384"/>
                </a:cubicBezTo>
                <a:cubicBezTo>
                  <a:pt x="4805076" y="700472"/>
                  <a:pt x="4791812" y="689550"/>
                  <a:pt x="4783667" y="696886"/>
                </a:cubicBezTo>
                <a:close/>
                <a:moveTo>
                  <a:pt x="6312646" y="328585"/>
                </a:moveTo>
                <a:lnTo>
                  <a:pt x="6019077" y="5968515"/>
                </a:lnTo>
                <a:lnTo>
                  <a:pt x="273146" y="5968515"/>
                </a:lnTo>
                <a:cubicBezTo>
                  <a:pt x="122291" y="5968515"/>
                  <a:pt x="0" y="5846224"/>
                  <a:pt x="0" y="56953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>
              <a:solidFill>
                <a:schemeClr val="accent2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01948D-EE55-A777-DF7E-0C28A848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E66CE5-6E4E-254F-BACD-C75F7D6843BB}" type="datetime1">
              <a:t>17.03.2025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FD7DB9-9267-EDBC-EB1C-5F7A525B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D207B8-0A3D-ECE3-7B59-A6218679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652864-A7F6-3A7E-5C2E-CAE4529350E2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F15C8C-0F79-3FB9-1CF1-70496DFF955A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0CF61FC-C4AD-976D-15C7-C4B2B6EFED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25" y="2668888"/>
            <a:ext cx="4763135" cy="2847675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marL="171450" indent="-171450" algn="l">
              <a:buFont typeface="BarmeniaGothaer Offc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504000" indent="-252000" algn="l"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2"/>
              </a:buBlip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CFC5E4D-93BC-B92A-7F05-4279ADB6EB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4536" y="1"/>
            <a:ext cx="7047465" cy="5940347"/>
          </a:xfrm>
          <a:custGeom>
            <a:avLst/>
            <a:gdLst>
              <a:gd name="connsiteX0" fmla="*/ 6297865 w 7047465"/>
              <a:gd name="connsiteY0" fmla="*/ 652255 h 5940347"/>
              <a:gd name="connsiteX1" fmla="*/ 6320915 w 7047465"/>
              <a:gd name="connsiteY1" fmla="*/ 677001 h 5940347"/>
              <a:gd name="connsiteX2" fmla="*/ 6297865 w 7047465"/>
              <a:gd name="connsiteY2" fmla="*/ 701747 h 5940347"/>
              <a:gd name="connsiteX3" fmla="*/ 6274814 w 7047465"/>
              <a:gd name="connsiteY3" fmla="*/ 677001 h 5940347"/>
              <a:gd name="connsiteX4" fmla="*/ 6297865 w 7047465"/>
              <a:gd name="connsiteY4" fmla="*/ 652255 h 5940347"/>
              <a:gd name="connsiteX5" fmla="*/ 6072657 w 7047465"/>
              <a:gd name="connsiteY5" fmla="*/ 652255 h 5940347"/>
              <a:gd name="connsiteX6" fmla="*/ 6095707 w 7047465"/>
              <a:gd name="connsiteY6" fmla="*/ 677001 h 5940347"/>
              <a:gd name="connsiteX7" fmla="*/ 6072657 w 7047465"/>
              <a:gd name="connsiteY7" fmla="*/ 701747 h 5940347"/>
              <a:gd name="connsiteX8" fmla="*/ 6049607 w 7047465"/>
              <a:gd name="connsiteY8" fmla="*/ 677001 h 5940347"/>
              <a:gd name="connsiteX9" fmla="*/ 6072657 w 7047465"/>
              <a:gd name="connsiteY9" fmla="*/ 652255 h 5940347"/>
              <a:gd name="connsiteX10" fmla="*/ 6387892 w 7047465"/>
              <a:gd name="connsiteY10" fmla="*/ 651334 h 5940347"/>
              <a:gd name="connsiteX11" fmla="*/ 6408153 w 7047465"/>
              <a:gd name="connsiteY11" fmla="*/ 668497 h 5940347"/>
              <a:gd name="connsiteX12" fmla="*/ 6367323 w 7047465"/>
              <a:gd name="connsiteY12" fmla="*/ 668497 h 5940347"/>
              <a:gd name="connsiteX13" fmla="*/ 6387892 w 7047465"/>
              <a:gd name="connsiteY13" fmla="*/ 651334 h 5940347"/>
              <a:gd name="connsiteX14" fmla="*/ 6475744 w 7047465"/>
              <a:gd name="connsiteY14" fmla="*/ 636014 h 5940347"/>
              <a:gd name="connsiteX15" fmla="*/ 6454088 w 7047465"/>
              <a:gd name="connsiteY15" fmla="*/ 651782 h 5940347"/>
              <a:gd name="connsiteX16" fmla="*/ 6454088 w 7047465"/>
              <a:gd name="connsiteY16" fmla="*/ 637395 h 5940347"/>
              <a:gd name="connsiteX17" fmla="*/ 6436461 w 7047465"/>
              <a:gd name="connsiteY17" fmla="*/ 637395 h 5940347"/>
              <a:gd name="connsiteX18" fmla="*/ 6436461 w 7047465"/>
              <a:gd name="connsiteY18" fmla="*/ 716569 h 5940347"/>
              <a:gd name="connsiteX19" fmla="*/ 6436461 w 7047465"/>
              <a:gd name="connsiteY19" fmla="*/ 716594 h 5940347"/>
              <a:gd name="connsiteX20" fmla="*/ 6454088 w 7047465"/>
              <a:gd name="connsiteY20" fmla="*/ 716594 h 5940347"/>
              <a:gd name="connsiteX21" fmla="*/ 6454088 w 7047465"/>
              <a:gd name="connsiteY21" fmla="*/ 673446 h 5940347"/>
              <a:gd name="connsiteX22" fmla="*/ 6473582 w 7047465"/>
              <a:gd name="connsiteY22" fmla="*/ 654263 h 5940347"/>
              <a:gd name="connsiteX23" fmla="*/ 6477445 w 7047465"/>
              <a:gd name="connsiteY23" fmla="*/ 654263 h 5940347"/>
              <a:gd name="connsiteX24" fmla="*/ 6477445 w 7047465"/>
              <a:gd name="connsiteY24" fmla="*/ 636014 h 5940347"/>
              <a:gd name="connsiteX25" fmla="*/ 6294309 w 7047465"/>
              <a:gd name="connsiteY25" fmla="*/ 635259 h 5940347"/>
              <a:gd name="connsiteX26" fmla="*/ 6256574 w 7047465"/>
              <a:gd name="connsiteY26" fmla="*/ 677014 h 5940347"/>
              <a:gd name="connsiteX27" fmla="*/ 6294309 w 7047465"/>
              <a:gd name="connsiteY27" fmla="*/ 718768 h 5940347"/>
              <a:gd name="connsiteX28" fmla="*/ 6320915 w 7047465"/>
              <a:gd name="connsiteY28" fmla="*/ 703460 h 5940347"/>
              <a:gd name="connsiteX29" fmla="*/ 6320915 w 7047465"/>
              <a:gd name="connsiteY29" fmla="*/ 716607 h 5940347"/>
              <a:gd name="connsiteX30" fmla="*/ 6338555 w 7047465"/>
              <a:gd name="connsiteY30" fmla="*/ 716607 h 5940347"/>
              <a:gd name="connsiteX31" fmla="*/ 6338555 w 7047465"/>
              <a:gd name="connsiteY31" fmla="*/ 637433 h 5940347"/>
              <a:gd name="connsiteX32" fmla="*/ 6320915 w 7047465"/>
              <a:gd name="connsiteY32" fmla="*/ 637433 h 5940347"/>
              <a:gd name="connsiteX33" fmla="*/ 6320915 w 7047465"/>
              <a:gd name="connsiteY33" fmla="*/ 650567 h 5940347"/>
              <a:gd name="connsiteX34" fmla="*/ 6294309 w 7047465"/>
              <a:gd name="connsiteY34" fmla="*/ 635259 h 5940347"/>
              <a:gd name="connsiteX35" fmla="*/ 6072657 w 7047465"/>
              <a:gd name="connsiteY35" fmla="*/ 635247 h 5940347"/>
              <a:gd name="connsiteX36" fmla="*/ 6031353 w 7047465"/>
              <a:gd name="connsiteY36" fmla="*/ 677001 h 5940347"/>
              <a:gd name="connsiteX37" fmla="*/ 6072657 w 7047465"/>
              <a:gd name="connsiteY37" fmla="*/ 718755 h 5940347"/>
              <a:gd name="connsiteX38" fmla="*/ 6113961 w 7047465"/>
              <a:gd name="connsiteY38" fmla="*/ 677001 h 5940347"/>
              <a:gd name="connsiteX39" fmla="*/ 6072657 w 7047465"/>
              <a:gd name="connsiteY39" fmla="*/ 635247 h 5940347"/>
              <a:gd name="connsiteX40" fmla="*/ 6387904 w 7047465"/>
              <a:gd name="connsiteY40" fmla="*/ 635234 h 5940347"/>
              <a:gd name="connsiteX41" fmla="*/ 6348775 w 7047465"/>
              <a:gd name="connsiteY41" fmla="*/ 676988 h 5940347"/>
              <a:gd name="connsiteX42" fmla="*/ 6348762 w 7047465"/>
              <a:gd name="connsiteY42" fmla="*/ 677001 h 5940347"/>
              <a:gd name="connsiteX43" fmla="*/ 6389286 w 7047465"/>
              <a:gd name="connsiteY43" fmla="*/ 718755 h 5940347"/>
              <a:gd name="connsiteX44" fmla="*/ 6423785 w 7047465"/>
              <a:gd name="connsiteY44" fmla="*/ 700967 h 5940347"/>
              <a:gd name="connsiteX45" fmla="*/ 6411722 w 7047465"/>
              <a:gd name="connsiteY45" fmla="*/ 690761 h 5940347"/>
              <a:gd name="connsiteX46" fmla="*/ 6389299 w 7047465"/>
              <a:gd name="connsiteY46" fmla="*/ 702667 h 5940347"/>
              <a:gd name="connsiteX47" fmla="*/ 6366875 w 7047465"/>
              <a:gd name="connsiteY47" fmla="*/ 682717 h 5940347"/>
              <a:gd name="connsiteX48" fmla="*/ 6426113 w 7047465"/>
              <a:gd name="connsiteY48" fmla="*/ 682717 h 5940347"/>
              <a:gd name="connsiteX49" fmla="*/ 6426573 w 7047465"/>
              <a:gd name="connsiteY49" fmla="*/ 676221 h 5940347"/>
              <a:gd name="connsiteX50" fmla="*/ 6387904 w 7047465"/>
              <a:gd name="connsiteY50" fmla="*/ 635234 h 5940347"/>
              <a:gd name="connsiteX51" fmla="*/ 6148754 w 7047465"/>
              <a:gd name="connsiteY51" fmla="*/ 614516 h 5940347"/>
              <a:gd name="connsiteX52" fmla="*/ 6131114 w 7047465"/>
              <a:gd name="connsiteY52" fmla="*/ 619926 h 5940347"/>
              <a:gd name="connsiteX53" fmla="*/ 6131114 w 7047465"/>
              <a:gd name="connsiteY53" fmla="*/ 637395 h 5940347"/>
              <a:gd name="connsiteX54" fmla="*/ 6115803 w 7047465"/>
              <a:gd name="connsiteY54" fmla="*/ 637395 h 5940347"/>
              <a:gd name="connsiteX55" fmla="*/ 6115803 w 7047465"/>
              <a:gd name="connsiteY55" fmla="*/ 652549 h 5940347"/>
              <a:gd name="connsiteX56" fmla="*/ 6131114 w 7047465"/>
              <a:gd name="connsiteY56" fmla="*/ 652549 h 5940347"/>
              <a:gd name="connsiteX57" fmla="*/ 6131114 w 7047465"/>
              <a:gd name="connsiteY57" fmla="*/ 691362 h 5940347"/>
              <a:gd name="connsiteX58" fmla="*/ 6156633 w 7047465"/>
              <a:gd name="connsiteY58" fmla="*/ 718269 h 5940347"/>
              <a:gd name="connsiteX59" fmla="*/ 6168082 w 7047465"/>
              <a:gd name="connsiteY59" fmla="*/ 716875 h 5940347"/>
              <a:gd name="connsiteX60" fmla="*/ 6168095 w 7047465"/>
              <a:gd name="connsiteY60" fmla="*/ 716901 h 5940347"/>
              <a:gd name="connsiteX61" fmla="*/ 6168095 w 7047465"/>
              <a:gd name="connsiteY61" fmla="*/ 702054 h 5940347"/>
              <a:gd name="connsiteX62" fmla="*/ 6161443 w 7047465"/>
              <a:gd name="connsiteY62" fmla="*/ 702514 h 5940347"/>
              <a:gd name="connsiteX63" fmla="*/ 6148754 w 7047465"/>
              <a:gd name="connsiteY63" fmla="*/ 689674 h 5940347"/>
              <a:gd name="connsiteX64" fmla="*/ 6148754 w 7047465"/>
              <a:gd name="connsiteY64" fmla="*/ 652562 h 5940347"/>
              <a:gd name="connsiteX65" fmla="*/ 6168095 w 7047465"/>
              <a:gd name="connsiteY65" fmla="*/ 652562 h 5940347"/>
              <a:gd name="connsiteX66" fmla="*/ 6168095 w 7047465"/>
              <a:gd name="connsiteY66" fmla="*/ 637408 h 5940347"/>
              <a:gd name="connsiteX67" fmla="*/ 6148754 w 7047465"/>
              <a:gd name="connsiteY67" fmla="*/ 637408 h 5940347"/>
              <a:gd name="connsiteX68" fmla="*/ 6179863 w 7047465"/>
              <a:gd name="connsiteY68" fmla="*/ 608340 h 5940347"/>
              <a:gd name="connsiteX69" fmla="*/ 6179863 w 7047465"/>
              <a:gd name="connsiteY69" fmla="*/ 716594 h 5940347"/>
              <a:gd name="connsiteX70" fmla="*/ 6197477 w 7047465"/>
              <a:gd name="connsiteY70" fmla="*/ 716594 h 5940347"/>
              <a:gd name="connsiteX71" fmla="*/ 6197477 w 7047465"/>
              <a:gd name="connsiteY71" fmla="*/ 669584 h 5940347"/>
              <a:gd name="connsiteX72" fmla="*/ 6213875 w 7047465"/>
              <a:gd name="connsiteY72" fmla="*/ 650721 h 5940347"/>
              <a:gd name="connsiteX73" fmla="*/ 6229340 w 7047465"/>
              <a:gd name="connsiteY73" fmla="*/ 668190 h 5940347"/>
              <a:gd name="connsiteX74" fmla="*/ 6229340 w 7047465"/>
              <a:gd name="connsiteY74" fmla="*/ 716594 h 5940347"/>
              <a:gd name="connsiteX75" fmla="*/ 6246980 w 7047465"/>
              <a:gd name="connsiteY75" fmla="*/ 716594 h 5940347"/>
              <a:gd name="connsiteX76" fmla="*/ 6246980 w 7047465"/>
              <a:gd name="connsiteY76" fmla="*/ 665095 h 5940347"/>
              <a:gd name="connsiteX77" fmla="*/ 6221154 w 7047465"/>
              <a:gd name="connsiteY77" fmla="*/ 635247 h 5940347"/>
              <a:gd name="connsiteX78" fmla="*/ 6197490 w 7047465"/>
              <a:gd name="connsiteY78" fmla="*/ 647933 h 5940347"/>
              <a:gd name="connsiteX79" fmla="*/ 6197490 w 7047465"/>
              <a:gd name="connsiteY79" fmla="*/ 608340 h 5940347"/>
              <a:gd name="connsiteX80" fmla="*/ 5972116 w 7047465"/>
              <a:gd name="connsiteY80" fmla="*/ 606485 h 5940347"/>
              <a:gd name="connsiteX81" fmla="*/ 5917662 w 7047465"/>
              <a:gd name="connsiteY81" fmla="*/ 662627 h 5940347"/>
              <a:gd name="connsiteX82" fmla="*/ 5969788 w 7047465"/>
              <a:gd name="connsiteY82" fmla="*/ 718768 h 5940347"/>
              <a:gd name="connsiteX83" fmla="*/ 6002892 w 7047465"/>
              <a:gd name="connsiteY83" fmla="*/ 702680 h 5940347"/>
              <a:gd name="connsiteX84" fmla="*/ 6002892 w 7047465"/>
              <a:gd name="connsiteY84" fmla="*/ 716594 h 5940347"/>
              <a:gd name="connsiteX85" fmla="*/ 6020839 w 7047465"/>
              <a:gd name="connsiteY85" fmla="*/ 716594 h 5940347"/>
              <a:gd name="connsiteX86" fmla="*/ 6020839 w 7047465"/>
              <a:gd name="connsiteY86" fmla="*/ 659685 h 5940347"/>
              <a:gd name="connsiteX87" fmla="*/ 5973970 w 7047465"/>
              <a:gd name="connsiteY87" fmla="*/ 659685 h 5940347"/>
              <a:gd name="connsiteX88" fmla="*/ 5973970 w 7047465"/>
              <a:gd name="connsiteY88" fmla="*/ 677321 h 5940347"/>
              <a:gd name="connsiteX89" fmla="*/ 6001344 w 7047465"/>
              <a:gd name="connsiteY89" fmla="*/ 677321 h 5940347"/>
              <a:gd name="connsiteX90" fmla="*/ 5972103 w 7047465"/>
              <a:gd name="connsiteY90" fmla="*/ 699905 h 5940347"/>
              <a:gd name="connsiteX91" fmla="*/ 5938691 w 7047465"/>
              <a:gd name="connsiteY91" fmla="*/ 662639 h 5940347"/>
              <a:gd name="connsiteX92" fmla="*/ 5972103 w 7047465"/>
              <a:gd name="connsiteY92" fmla="*/ 625374 h 5940347"/>
              <a:gd name="connsiteX93" fmla="*/ 6001498 w 7047465"/>
              <a:gd name="connsiteY93" fmla="*/ 642229 h 5940347"/>
              <a:gd name="connsiteX94" fmla="*/ 6018203 w 7047465"/>
              <a:gd name="connsiteY94" fmla="*/ 631090 h 5940347"/>
              <a:gd name="connsiteX95" fmla="*/ 5972103 w 7047465"/>
              <a:gd name="connsiteY95" fmla="*/ 606498 h 5940347"/>
              <a:gd name="connsiteX96" fmla="*/ 5696202 w 7047465"/>
              <a:gd name="connsiteY96" fmla="*/ 601536 h 5940347"/>
              <a:gd name="connsiteX97" fmla="*/ 5696210 w 7047465"/>
              <a:gd name="connsiteY97" fmla="*/ 601541 h 5940347"/>
              <a:gd name="connsiteX98" fmla="*/ 5694757 w 7047465"/>
              <a:gd name="connsiteY98" fmla="*/ 602994 h 5940347"/>
              <a:gd name="connsiteX99" fmla="*/ 5771199 w 7047465"/>
              <a:gd name="connsiteY99" fmla="*/ 697053 h 5940347"/>
              <a:gd name="connsiteX100" fmla="*/ 5818374 w 7047465"/>
              <a:gd name="connsiteY100" fmla="*/ 725124 h 5940347"/>
              <a:gd name="connsiteX101" fmla="*/ 5790284 w 7047465"/>
              <a:gd name="connsiteY101" fmla="*/ 677960 h 5940347"/>
              <a:gd name="connsiteX102" fmla="*/ 5740413 w 7047465"/>
              <a:gd name="connsiteY102" fmla="*/ 633202 h 5940347"/>
              <a:gd name="connsiteX103" fmla="*/ 5696210 w 7047465"/>
              <a:gd name="connsiteY103" fmla="*/ 601541 h 5940347"/>
              <a:gd name="connsiteX104" fmla="*/ 5696215 w 7047465"/>
              <a:gd name="connsiteY104" fmla="*/ 601536 h 5940347"/>
              <a:gd name="connsiteX105" fmla="*/ 5592015 w 7047465"/>
              <a:gd name="connsiteY105" fmla="*/ 588556 h 5940347"/>
              <a:gd name="connsiteX106" fmla="*/ 5559691 w 7047465"/>
              <a:gd name="connsiteY106" fmla="*/ 600257 h 5940347"/>
              <a:gd name="connsiteX107" fmla="*/ 5592015 w 7047465"/>
              <a:gd name="connsiteY107" fmla="*/ 611958 h 5940347"/>
              <a:gd name="connsiteX108" fmla="*/ 5654656 w 7047465"/>
              <a:gd name="connsiteY108" fmla="*/ 604183 h 5940347"/>
              <a:gd name="connsiteX109" fmla="*/ 5567494 w 7047465"/>
              <a:gd name="connsiteY109" fmla="*/ 678996 h 5940347"/>
              <a:gd name="connsiteX110" fmla="*/ 5539097 w 7047465"/>
              <a:gd name="connsiteY110" fmla="*/ 725163 h 5940347"/>
              <a:gd name="connsiteX111" fmla="*/ 5585760 w 7047465"/>
              <a:gd name="connsiteY111" fmla="*/ 697066 h 5940347"/>
              <a:gd name="connsiteX112" fmla="*/ 5661371 w 7047465"/>
              <a:gd name="connsiteY112" fmla="*/ 610833 h 5940347"/>
              <a:gd name="connsiteX113" fmla="*/ 5653581 w 7047465"/>
              <a:gd name="connsiteY113" fmla="*/ 673510 h 5940347"/>
              <a:gd name="connsiteX114" fmla="*/ 5665285 w 7047465"/>
              <a:gd name="connsiteY114" fmla="*/ 705814 h 5940347"/>
              <a:gd name="connsiteX115" fmla="*/ 5676990 w 7047465"/>
              <a:gd name="connsiteY115" fmla="*/ 673510 h 5940347"/>
              <a:gd name="connsiteX116" fmla="*/ 5666181 w 7047465"/>
              <a:gd name="connsiteY116" fmla="*/ 600295 h 5940347"/>
              <a:gd name="connsiteX117" fmla="*/ 5665797 w 7047465"/>
              <a:gd name="connsiteY117" fmla="*/ 599707 h 5940347"/>
              <a:gd name="connsiteX118" fmla="*/ 5665784 w 7047465"/>
              <a:gd name="connsiteY118" fmla="*/ 599694 h 5940347"/>
              <a:gd name="connsiteX119" fmla="*/ 5665247 w 7047465"/>
              <a:gd name="connsiteY119" fmla="*/ 599362 h 5940347"/>
              <a:gd name="connsiteX120" fmla="*/ 5592015 w 7047465"/>
              <a:gd name="connsiteY120" fmla="*/ 588556 h 5940347"/>
              <a:gd name="connsiteX121" fmla="*/ 5778874 w 7047465"/>
              <a:gd name="connsiteY121" fmla="*/ 575550 h 5940347"/>
              <a:gd name="connsiteX122" fmla="*/ 5699260 w 7047465"/>
              <a:gd name="connsiteY122" fmla="*/ 586356 h 5940347"/>
              <a:gd name="connsiteX123" fmla="*/ 5699260 w 7047465"/>
              <a:gd name="connsiteY123" fmla="*/ 588146 h 5940347"/>
              <a:gd name="connsiteX124" fmla="*/ 5778874 w 7047465"/>
              <a:gd name="connsiteY124" fmla="*/ 598940 h 5940347"/>
              <a:gd name="connsiteX125" fmla="*/ 5814013 w 7047465"/>
              <a:gd name="connsiteY125" fmla="*/ 587251 h 5940347"/>
              <a:gd name="connsiteX126" fmla="*/ 5778874 w 7047465"/>
              <a:gd name="connsiteY126" fmla="*/ 575550 h 5940347"/>
              <a:gd name="connsiteX127" fmla="*/ 5944575 w 7047465"/>
              <a:gd name="connsiteY127" fmla="*/ 515162 h 5940347"/>
              <a:gd name="connsiteX128" fmla="*/ 5975518 w 7047465"/>
              <a:gd name="connsiteY128" fmla="*/ 515162 h 5940347"/>
              <a:gd name="connsiteX129" fmla="*/ 5992377 w 7047465"/>
              <a:gd name="connsiteY129" fmla="*/ 529395 h 5940347"/>
              <a:gd name="connsiteX130" fmla="*/ 5975518 w 7047465"/>
              <a:gd name="connsiteY130" fmla="*/ 543629 h 5940347"/>
              <a:gd name="connsiteX131" fmla="*/ 5975518 w 7047465"/>
              <a:gd name="connsiteY131" fmla="*/ 543616 h 5940347"/>
              <a:gd name="connsiteX132" fmla="*/ 5944575 w 7047465"/>
              <a:gd name="connsiteY132" fmla="*/ 543616 h 5940347"/>
              <a:gd name="connsiteX133" fmla="*/ 6526180 w 7047465"/>
              <a:gd name="connsiteY133" fmla="*/ 497526 h 5940347"/>
              <a:gd name="connsiteX134" fmla="*/ 6549230 w 7047465"/>
              <a:gd name="connsiteY134" fmla="*/ 522272 h 5940347"/>
              <a:gd name="connsiteX135" fmla="*/ 6526180 w 7047465"/>
              <a:gd name="connsiteY135" fmla="*/ 547018 h 5940347"/>
              <a:gd name="connsiteX136" fmla="*/ 6503130 w 7047465"/>
              <a:gd name="connsiteY136" fmla="*/ 522272 h 5940347"/>
              <a:gd name="connsiteX137" fmla="*/ 6526180 w 7047465"/>
              <a:gd name="connsiteY137" fmla="*/ 497526 h 5940347"/>
              <a:gd name="connsiteX138" fmla="*/ 6063383 w 7047465"/>
              <a:gd name="connsiteY138" fmla="*/ 497526 h 5940347"/>
              <a:gd name="connsiteX139" fmla="*/ 6086433 w 7047465"/>
              <a:gd name="connsiteY139" fmla="*/ 522272 h 5940347"/>
              <a:gd name="connsiteX140" fmla="*/ 6063383 w 7047465"/>
              <a:gd name="connsiteY140" fmla="*/ 547018 h 5940347"/>
              <a:gd name="connsiteX141" fmla="*/ 6040333 w 7047465"/>
              <a:gd name="connsiteY141" fmla="*/ 522272 h 5940347"/>
              <a:gd name="connsiteX142" fmla="*/ 6063383 w 7047465"/>
              <a:gd name="connsiteY142" fmla="*/ 497526 h 5940347"/>
              <a:gd name="connsiteX143" fmla="*/ 6328346 w 7047465"/>
              <a:gd name="connsiteY143" fmla="*/ 496606 h 5940347"/>
              <a:gd name="connsiteX144" fmla="*/ 6348608 w 7047465"/>
              <a:gd name="connsiteY144" fmla="*/ 513768 h 5940347"/>
              <a:gd name="connsiteX145" fmla="*/ 6307778 w 7047465"/>
              <a:gd name="connsiteY145" fmla="*/ 513768 h 5940347"/>
              <a:gd name="connsiteX146" fmla="*/ 6328346 w 7047465"/>
              <a:gd name="connsiteY146" fmla="*/ 496606 h 5940347"/>
              <a:gd name="connsiteX147" fmla="*/ 6457042 w 7047465"/>
              <a:gd name="connsiteY147" fmla="*/ 482692 h 5940347"/>
              <a:gd name="connsiteX148" fmla="*/ 6457042 w 7047465"/>
              <a:gd name="connsiteY148" fmla="*/ 561865 h 5940347"/>
              <a:gd name="connsiteX149" fmla="*/ 6474681 w 7047465"/>
              <a:gd name="connsiteY149" fmla="*/ 561865 h 5940347"/>
              <a:gd name="connsiteX150" fmla="*/ 6474681 w 7047465"/>
              <a:gd name="connsiteY150" fmla="*/ 482692 h 5940347"/>
              <a:gd name="connsiteX151" fmla="*/ 6156966 w 7047465"/>
              <a:gd name="connsiteY151" fmla="*/ 481298 h 5940347"/>
              <a:gd name="connsiteX152" fmla="*/ 6135310 w 7047465"/>
              <a:gd name="connsiteY152" fmla="*/ 497079 h 5940347"/>
              <a:gd name="connsiteX153" fmla="*/ 6135310 w 7047465"/>
              <a:gd name="connsiteY153" fmla="*/ 482692 h 5940347"/>
              <a:gd name="connsiteX154" fmla="*/ 6117670 w 7047465"/>
              <a:gd name="connsiteY154" fmla="*/ 482692 h 5940347"/>
              <a:gd name="connsiteX155" fmla="*/ 6117670 w 7047465"/>
              <a:gd name="connsiteY155" fmla="*/ 561865 h 5940347"/>
              <a:gd name="connsiteX156" fmla="*/ 6135310 w 7047465"/>
              <a:gd name="connsiteY156" fmla="*/ 561865 h 5940347"/>
              <a:gd name="connsiteX157" fmla="*/ 6135310 w 7047465"/>
              <a:gd name="connsiteY157" fmla="*/ 518717 h 5940347"/>
              <a:gd name="connsiteX158" fmla="*/ 6154804 w 7047465"/>
              <a:gd name="connsiteY158" fmla="*/ 499547 h 5940347"/>
              <a:gd name="connsiteX159" fmla="*/ 6158667 w 7047465"/>
              <a:gd name="connsiteY159" fmla="*/ 499547 h 5940347"/>
              <a:gd name="connsiteX160" fmla="*/ 6158667 w 7047465"/>
              <a:gd name="connsiteY160" fmla="*/ 481298 h 5940347"/>
              <a:gd name="connsiteX161" fmla="*/ 6522624 w 7047465"/>
              <a:gd name="connsiteY161" fmla="*/ 480530 h 5940347"/>
              <a:gd name="connsiteX162" fmla="*/ 6484876 w 7047465"/>
              <a:gd name="connsiteY162" fmla="*/ 522285 h 5940347"/>
              <a:gd name="connsiteX163" fmla="*/ 6522624 w 7047465"/>
              <a:gd name="connsiteY163" fmla="*/ 564039 h 5940347"/>
              <a:gd name="connsiteX164" fmla="*/ 6549230 w 7047465"/>
              <a:gd name="connsiteY164" fmla="*/ 548732 h 5940347"/>
              <a:gd name="connsiteX165" fmla="*/ 6549230 w 7047465"/>
              <a:gd name="connsiteY165" fmla="*/ 561878 h 5940347"/>
              <a:gd name="connsiteX166" fmla="*/ 6566857 w 7047465"/>
              <a:gd name="connsiteY166" fmla="*/ 561878 h 5940347"/>
              <a:gd name="connsiteX167" fmla="*/ 6566857 w 7047465"/>
              <a:gd name="connsiteY167" fmla="*/ 482704 h 5940347"/>
              <a:gd name="connsiteX168" fmla="*/ 6549230 w 7047465"/>
              <a:gd name="connsiteY168" fmla="*/ 482704 h 5940347"/>
              <a:gd name="connsiteX169" fmla="*/ 6549230 w 7047465"/>
              <a:gd name="connsiteY169" fmla="*/ 495838 h 5940347"/>
              <a:gd name="connsiteX170" fmla="*/ 6522624 w 7047465"/>
              <a:gd name="connsiteY170" fmla="*/ 480530 h 5940347"/>
              <a:gd name="connsiteX171" fmla="*/ 6059814 w 7047465"/>
              <a:gd name="connsiteY171" fmla="*/ 480530 h 5940347"/>
              <a:gd name="connsiteX172" fmla="*/ 6022066 w 7047465"/>
              <a:gd name="connsiteY172" fmla="*/ 522285 h 5940347"/>
              <a:gd name="connsiteX173" fmla="*/ 6059814 w 7047465"/>
              <a:gd name="connsiteY173" fmla="*/ 564039 h 5940347"/>
              <a:gd name="connsiteX174" fmla="*/ 6086420 w 7047465"/>
              <a:gd name="connsiteY174" fmla="*/ 548732 h 5940347"/>
              <a:gd name="connsiteX175" fmla="*/ 6086420 w 7047465"/>
              <a:gd name="connsiteY175" fmla="*/ 561878 h 5940347"/>
              <a:gd name="connsiteX176" fmla="*/ 6104047 w 7047465"/>
              <a:gd name="connsiteY176" fmla="*/ 561878 h 5940347"/>
              <a:gd name="connsiteX177" fmla="*/ 6104047 w 7047465"/>
              <a:gd name="connsiteY177" fmla="*/ 482704 h 5940347"/>
              <a:gd name="connsiteX178" fmla="*/ 6086420 w 7047465"/>
              <a:gd name="connsiteY178" fmla="*/ 482704 h 5940347"/>
              <a:gd name="connsiteX179" fmla="*/ 6086420 w 7047465"/>
              <a:gd name="connsiteY179" fmla="*/ 495838 h 5940347"/>
              <a:gd name="connsiteX180" fmla="*/ 6059814 w 7047465"/>
              <a:gd name="connsiteY180" fmla="*/ 480530 h 5940347"/>
              <a:gd name="connsiteX181" fmla="*/ 6418220 w 7047465"/>
              <a:gd name="connsiteY181" fmla="*/ 480518 h 5940347"/>
              <a:gd name="connsiteX182" fmla="*/ 6394555 w 7047465"/>
              <a:gd name="connsiteY182" fmla="*/ 493204 h 5940347"/>
              <a:gd name="connsiteX183" fmla="*/ 6394555 w 7047465"/>
              <a:gd name="connsiteY183" fmla="*/ 482692 h 5940347"/>
              <a:gd name="connsiteX184" fmla="*/ 6376929 w 7047465"/>
              <a:gd name="connsiteY184" fmla="*/ 482692 h 5940347"/>
              <a:gd name="connsiteX185" fmla="*/ 6376929 w 7047465"/>
              <a:gd name="connsiteY185" fmla="*/ 561865 h 5940347"/>
              <a:gd name="connsiteX186" fmla="*/ 6394543 w 7047465"/>
              <a:gd name="connsiteY186" fmla="*/ 561865 h 5940347"/>
              <a:gd name="connsiteX187" fmla="*/ 6394543 w 7047465"/>
              <a:gd name="connsiteY187" fmla="*/ 514855 h 5940347"/>
              <a:gd name="connsiteX188" fmla="*/ 6410941 w 7047465"/>
              <a:gd name="connsiteY188" fmla="*/ 495992 h 5940347"/>
              <a:gd name="connsiteX189" fmla="*/ 6426406 w 7047465"/>
              <a:gd name="connsiteY189" fmla="*/ 513461 h 5940347"/>
              <a:gd name="connsiteX190" fmla="*/ 6426406 w 7047465"/>
              <a:gd name="connsiteY190" fmla="*/ 561865 h 5940347"/>
              <a:gd name="connsiteX191" fmla="*/ 6444046 w 7047465"/>
              <a:gd name="connsiteY191" fmla="*/ 561865 h 5940347"/>
              <a:gd name="connsiteX192" fmla="*/ 6444046 w 7047465"/>
              <a:gd name="connsiteY192" fmla="*/ 510366 h 5940347"/>
              <a:gd name="connsiteX193" fmla="*/ 6418220 w 7047465"/>
              <a:gd name="connsiteY193" fmla="*/ 480518 h 5940347"/>
              <a:gd name="connsiteX194" fmla="*/ 6328359 w 7047465"/>
              <a:gd name="connsiteY194" fmla="*/ 480518 h 5940347"/>
              <a:gd name="connsiteX195" fmla="*/ 6289217 w 7047465"/>
              <a:gd name="connsiteY195" fmla="*/ 522272 h 5940347"/>
              <a:gd name="connsiteX196" fmla="*/ 6329741 w 7047465"/>
              <a:gd name="connsiteY196" fmla="*/ 564026 h 5940347"/>
              <a:gd name="connsiteX197" fmla="*/ 6364240 w 7047465"/>
              <a:gd name="connsiteY197" fmla="*/ 546238 h 5940347"/>
              <a:gd name="connsiteX198" fmla="*/ 6352177 w 7047465"/>
              <a:gd name="connsiteY198" fmla="*/ 536032 h 5940347"/>
              <a:gd name="connsiteX199" fmla="*/ 6329754 w 7047465"/>
              <a:gd name="connsiteY199" fmla="*/ 547939 h 5940347"/>
              <a:gd name="connsiteX200" fmla="*/ 6307330 w 7047465"/>
              <a:gd name="connsiteY200" fmla="*/ 527988 h 5940347"/>
              <a:gd name="connsiteX201" fmla="*/ 6366567 w 7047465"/>
              <a:gd name="connsiteY201" fmla="*/ 527988 h 5940347"/>
              <a:gd name="connsiteX202" fmla="*/ 6367028 w 7047465"/>
              <a:gd name="connsiteY202" fmla="*/ 521492 h 5940347"/>
              <a:gd name="connsiteX203" fmla="*/ 6328359 w 7047465"/>
              <a:gd name="connsiteY203" fmla="*/ 480518 h 5940347"/>
              <a:gd name="connsiteX204" fmla="*/ 6208017 w 7047465"/>
              <a:gd name="connsiteY204" fmla="*/ 480518 h 5940347"/>
              <a:gd name="connsiteX205" fmla="*/ 6185593 w 7047465"/>
              <a:gd name="connsiteY205" fmla="*/ 493204 h 5940347"/>
              <a:gd name="connsiteX206" fmla="*/ 6185593 w 7047465"/>
              <a:gd name="connsiteY206" fmla="*/ 482692 h 5940347"/>
              <a:gd name="connsiteX207" fmla="*/ 6167954 w 7047465"/>
              <a:gd name="connsiteY207" fmla="*/ 482692 h 5940347"/>
              <a:gd name="connsiteX208" fmla="*/ 6167954 w 7047465"/>
              <a:gd name="connsiteY208" fmla="*/ 561865 h 5940347"/>
              <a:gd name="connsiteX209" fmla="*/ 6185580 w 7047465"/>
              <a:gd name="connsiteY209" fmla="*/ 561865 h 5940347"/>
              <a:gd name="connsiteX210" fmla="*/ 6185580 w 7047465"/>
              <a:gd name="connsiteY210" fmla="*/ 514855 h 5940347"/>
              <a:gd name="connsiteX211" fmla="*/ 6200738 w 7047465"/>
              <a:gd name="connsiteY211" fmla="*/ 495992 h 5940347"/>
              <a:gd name="connsiteX212" fmla="*/ 6214975 w 7047465"/>
              <a:gd name="connsiteY212" fmla="*/ 513461 h 5940347"/>
              <a:gd name="connsiteX213" fmla="*/ 6214975 w 7047465"/>
              <a:gd name="connsiteY213" fmla="*/ 561865 h 5940347"/>
              <a:gd name="connsiteX214" fmla="*/ 6232602 w 7047465"/>
              <a:gd name="connsiteY214" fmla="*/ 561865 h 5940347"/>
              <a:gd name="connsiteX215" fmla="*/ 6232602 w 7047465"/>
              <a:gd name="connsiteY215" fmla="*/ 513154 h 5940347"/>
              <a:gd name="connsiteX216" fmla="*/ 6247760 w 7047465"/>
              <a:gd name="connsiteY216" fmla="*/ 495992 h 5940347"/>
              <a:gd name="connsiteX217" fmla="*/ 6261997 w 7047465"/>
              <a:gd name="connsiteY217" fmla="*/ 513461 h 5940347"/>
              <a:gd name="connsiteX218" fmla="*/ 6261997 w 7047465"/>
              <a:gd name="connsiteY218" fmla="*/ 561865 h 5940347"/>
              <a:gd name="connsiteX219" fmla="*/ 6279636 w 7047465"/>
              <a:gd name="connsiteY219" fmla="*/ 561865 h 5940347"/>
              <a:gd name="connsiteX220" fmla="*/ 6279636 w 7047465"/>
              <a:gd name="connsiteY220" fmla="*/ 510366 h 5940347"/>
              <a:gd name="connsiteX221" fmla="*/ 6253490 w 7047465"/>
              <a:gd name="connsiteY221" fmla="*/ 480518 h 5940347"/>
              <a:gd name="connsiteX222" fmla="*/ 6229673 w 7047465"/>
              <a:gd name="connsiteY222" fmla="*/ 494125 h 5940347"/>
              <a:gd name="connsiteX223" fmla="*/ 6208017 w 7047465"/>
              <a:gd name="connsiteY223" fmla="*/ 480518 h 5940347"/>
              <a:gd name="connsiteX224" fmla="*/ 5944575 w 7047465"/>
              <a:gd name="connsiteY224" fmla="*/ 471860 h 5940347"/>
              <a:gd name="connsiteX225" fmla="*/ 5974584 w 7047465"/>
              <a:gd name="connsiteY225" fmla="*/ 471860 h 5940347"/>
              <a:gd name="connsiteX226" fmla="*/ 5989742 w 7047465"/>
              <a:gd name="connsiteY226" fmla="*/ 484380 h 5940347"/>
              <a:gd name="connsiteX227" fmla="*/ 5974584 w 7047465"/>
              <a:gd name="connsiteY227" fmla="*/ 496912 h 5940347"/>
              <a:gd name="connsiteX228" fmla="*/ 5944575 w 7047465"/>
              <a:gd name="connsiteY228" fmla="*/ 496912 h 5940347"/>
              <a:gd name="connsiteX229" fmla="*/ 5679804 w 7047465"/>
              <a:gd name="connsiteY229" fmla="*/ 462793 h 5940347"/>
              <a:gd name="connsiteX230" fmla="*/ 5668112 w 7047465"/>
              <a:gd name="connsiteY230" fmla="*/ 494560 h 5940347"/>
              <a:gd name="connsiteX231" fmla="*/ 5678921 w 7047465"/>
              <a:gd name="connsiteY231" fmla="*/ 566534 h 5940347"/>
              <a:gd name="connsiteX232" fmla="*/ 5680699 w 7047465"/>
              <a:gd name="connsiteY232" fmla="*/ 566534 h 5940347"/>
              <a:gd name="connsiteX233" fmla="*/ 5691508 w 7047465"/>
              <a:gd name="connsiteY233" fmla="*/ 494560 h 5940347"/>
              <a:gd name="connsiteX234" fmla="*/ 5679804 w 7047465"/>
              <a:gd name="connsiteY234" fmla="*/ 462793 h 5940347"/>
              <a:gd name="connsiteX235" fmla="*/ 5924467 w 7047465"/>
              <a:gd name="connsiteY235" fmla="*/ 453623 h 5940347"/>
              <a:gd name="connsiteX236" fmla="*/ 5924467 w 7047465"/>
              <a:gd name="connsiteY236" fmla="*/ 561865 h 5940347"/>
              <a:gd name="connsiteX237" fmla="*/ 5977833 w 7047465"/>
              <a:gd name="connsiteY237" fmla="*/ 561865 h 5940347"/>
              <a:gd name="connsiteX238" fmla="*/ 6013406 w 7047465"/>
              <a:gd name="connsiteY238" fmla="*/ 531403 h 5940347"/>
              <a:gd name="connsiteX239" fmla="*/ 5994539 w 7047465"/>
              <a:gd name="connsiteY239" fmla="*/ 505583 h 5940347"/>
              <a:gd name="connsiteX240" fmla="*/ 6010784 w 7047465"/>
              <a:gd name="connsiteY240" fmla="*/ 481771 h 5940347"/>
              <a:gd name="connsiteX241" fmla="*/ 5977373 w 7047465"/>
              <a:gd name="connsiteY241" fmla="*/ 453623 h 5940347"/>
              <a:gd name="connsiteX242" fmla="*/ 6465855 w 7047465"/>
              <a:gd name="connsiteY242" fmla="*/ 450669 h 5940347"/>
              <a:gd name="connsiteX243" fmla="*/ 6454867 w 7047465"/>
              <a:gd name="connsiteY243" fmla="*/ 461654 h 5940347"/>
              <a:gd name="connsiteX244" fmla="*/ 6465855 w 7047465"/>
              <a:gd name="connsiteY244" fmla="*/ 472640 h 5940347"/>
              <a:gd name="connsiteX245" fmla="*/ 6476843 w 7047465"/>
              <a:gd name="connsiteY245" fmla="*/ 461654 h 5940347"/>
              <a:gd name="connsiteX246" fmla="*/ 6465855 w 7047465"/>
              <a:gd name="connsiteY246" fmla="*/ 450669 h 5940347"/>
              <a:gd name="connsiteX247" fmla="*/ 5818502 w 7047465"/>
              <a:gd name="connsiteY247" fmla="*/ 447345 h 5940347"/>
              <a:gd name="connsiteX248" fmla="*/ 5771327 w 7047465"/>
              <a:gd name="connsiteY248" fmla="*/ 475415 h 5940347"/>
              <a:gd name="connsiteX249" fmla="*/ 5694885 w 7047465"/>
              <a:gd name="connsiteY249" fmla="*/ 569475 h 5940347"/>
              <a:gd name="connsiteX250" fmla="*/ 5696343 w 7047465"/>
              <a:gd name="connsiteY250" fmla="*/ 570933 h 5940347"/>
              <a:gd name="connsiteX251" fmla="*/ 5790425 w 7047465"/>
              <a:gd name="connsiteY251" fmla="*/ 494509 h 5940347"/>
              <a:gd name="connsiteX252" fmla="*/ 5818502 w 7047465"/>
              <a:gd name="connsiteY252" fmla="*/ 447345 h 5940347"/>
              <a:gd name="connsiteX253" fmla="*/ 5539698 w 7047465"/>
              <a:gd name="connsiteY253" fmla="*/ 447281 h 5940347"/>
              <a:gd name="connsiteX254" fmla="*/ 5567775 w 7047465"/>
              <a:gd name="connsiteY254" fmla="*/ 494445 h 5940347"/>
              <a:gd name="connsiteX255" fmla="*/ 5661857 w 7047465"/>
              <a:gd name="connsiteY255" fmla="*/ 570869 h 5940347"/>
              <a:gd name="connsiteX256" fmla="*/ 5661857 w 7047465"/>
              <a:gd name="connsiteY256" fmla="*/ 570882 h 5940347"/>
              <a:gd name="connsiteX257" fmla="*/ 5663315 w 7047465"/>
              <a:gd name="connsiteY257" fmla="*/ 569424 h 5940347"/>
              <a:gd name="connsiteX258" fmla="*/ 5586873 w 7047465"/>
              <a:gd name="connsiteY258" fmla="*/ 475364 h 5940347"/>
              <a:gd name="connsiteX259" fmla="*/ 5539698 w 7047465"/>
              <a:gd name="connsiteY259" fmla="*/ 447281 h 5940347"/>
              <a:gd name="connsiteX260" fmla="*/ 0 w 7047465"/>
              <a:gd name="connsiteY260" fmla="*/ 0 h 5940347"/>
              <a:gd name="connsiteX261" fmla="*/ 7047465 w 7047465"/>
              <a:gd name="connsiteY261" fmla="*/ 0 h 5940347"/>
              <a:gd name="connsiteX262" fmla="*/ 7047465 w 7047465"/>
              <a:gd name="connsiteY262" fmla="*/ 4925436 h 5940347"/>
              <a:gd name="connsiteX263" fmla="*/ 1325965 w 7047465"/>
              <a:gd name="connsiteY263" fmla="*/ 5936138 h 5940347"/>
              <a:gd name="connsiteX264" fmla="*/ 1009499 w 7047465"/>
              <a:gd name="connsiteY264" fmla="*/ 5714695 h 594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7047465" h="5940347">
                <a:moveTo>
                  <a:pt x="6297865" y="652255"/>
                </a:moveTo>
                <a:cubicBezTo>
                  <a:pt x="6311168" y="652255"/>
                  <a:pt x="6320915" y="662767"/>
                  <a:pt x="6320915" y="677001"/>
                </a:cubicBezTo>
                <a:cubicBezTo>
                  <a:pt x="6320915" y="691235"/>
                  <a:pt x="6311168" y="701747"/>
                  <a:pt x="6297865" y="701747"/>
                </a:cubicBezTo>
                <a:cubicBezTo>
                  <a:pt x="6284562" y="701747"/>
                  <a:pt x="6274814" y="691235"/>
                  <a:pt x="6274814" y="677001"/>
                </a:cubicBezTo>
                <a:cubicBezTo>
                  <a:pt x="6274814" y="662767"/>
                  <a:pt x="6284562" y="652255"/>
                  <a:pt x="6297865" y="652255"/>
                </a:cubicBezTo>
                <a:close/>
                <a:moveTo>
                  <a:pt x="6072657" y="652255"/>
                </a:moveTo>
                <a:cubicBezTo>
                  <a:pt x="6085960" y="652255"/>
                  <a:pt x="6095707" y="662767"/>
                  <a:pt x="6095707" y="677001"/>
                </a:cubicBezTo>
                <a:cubicBezTo>
                  <a:pt x="6095707" y="691235"/>
                  <a:pt x="6085960" y="701747"/>
                  <a:pt x="6072657" y="701747"/>
                </a:cubicBezTo>
                <a:cubicBezTo>
                  <a:pt x="6059354" y="701747"/>
                  <a:pt x="6049607" y="691235"/>
                  <a:pt x="6049607" y="677001"/>
                </a:cubicBezTo>
                <a:cubicBezTo>
                  <a:pt x="6049607" y="662767"/>
                  <a:pt x="6059354" y="652255"/>
                  <a:pt x="6072657" y="652255"/>
                </a:cubicBezTo>
                <a:close/>
                <a:moveTo>
                  <a:pt x="6387892" y="651334"/>
                </a:moveTo>
                <a:cubicBezTo>
                  <a:pt x="6397792" y="651334"/>
                  <a:pt x="6405838" y="657217"/>
                  <a:pt x="6408153" y="668497"/>
                </a:cubicBezTo>
                <a:lnTo>
                  <a:pt x="6367323" y="668497"/>
                </a:lnTo>
                <a:cubicBezTo>
                  <a:pt x="6369792" y="657831"/>
                  <a:pt x="6377377" y="651334"/>
                  <a:pt x="6387892" y="651334"/>
                </a:cubicBezTo>
                <a:close/>
                <a:moveTo>
                  <a:pt x="6475744" y="636014"/>
                </a:moveTo>
                <a:cubicBezTo>
                  <a:pt x="6464142" y="636014"/>
                  <a:pt x="6456569" y="642510"/>
                  <a:pt x="6454088" y="651782"/>
                </a:cubicBezTo>
                <a:lnTo>
                  <a:pt x="6454088" y="637395"/>
                </a:lnTo>
                <a:lnTo>
                  <a:pt x="6436461" y="637395"/>
                </a:lnTo>
                <a:lnTo>
                  <a:pt x="6436461" y="716569"/>
                </a:lnTo>
                <a:lnTo>
                  <a:pt x="6436461" y="716594"/>
                </a:lnTo>
                <a:lnTo>
                  <a:pt x="6454088" y="716594"/>
                </a:lnTo>
                <a:lnTo>
                  <a:pt x="6454088" y="673446"/>
                </a:lnTo>
                <a:cubicBezTo>
                  <a:pt x="6454088" y="660299"/>
                  <a:pt x="6459652" y="654263"/>
                  <a:pt x="6473582" y="654263"/>
                </a:cubicBezTo>
                <a:lnTo>
                  <a:pt x="6477445" y="654263"/>
                </a:lnTo>
                <a:lnTo>
                  <a:pt x="6477445" y="636014"/>
                </a:lnTo>
                <a:close/>
                <a:moveTo>
                  <a:pt x="6294309" y="635259"/>
                </a:moveTo>
                <a:cubicBezTo>
                  <a:pt x="6273586" y="635259"/>
                  <a:pt x="6256574" y="652728"/>
                  <a:pt x="6256574" y="677014"/>
                </a:cubicBezTo>
                <a:cubicBezTo>
                  <a:pt x="6256574" y="701299"/>
                  <a:pt x="6273586" y="718768"/>
                  <a:pt x="6294309" y="718768"/>
                </a:cubicBezTo>
                <a:cubicBezTo>
                  <a:pt x="6306525" y="718768"/>
                  <a:pt x="6315658" y="713512"/>
                  <a:pt x="6320915" y="703460"/>
                </a:cubicBezTo>
                <a:lnTo>
                  <a:pt x="6320915" y="716607"/>
                </a:lnTo>
                <a:lnTo>
                  <a:pt x="6338555" y="716607"/>
                </a:lnTo>
                <a:lnTo>
                  <a:pt x="6338555" y="637433"/>
                </a:lnTo>
                <a:lnTo>
                  <a:pt x="6320915" y="637433"/>
                </a:lnTo>
                <a:lnTo>
                  <a:pt x="6320915" y="650567"/>
                </a:lnTo>
                <a:cubicBezTo>
                  <a:pt x="6315658" y="640515"/>
                  <a:pt x="6306525" y="635259"/>
                  <a:pt x="6294309" y="635259"/>
                </a:cubicBezTo>
                <a:close/>
                <a:moveTo>
                  <a:pt x="6072657" y="635247"/>
                </a:moveTo>
                <a:cubicBezTo>
                  <a:pt x="6049146" y="635247"/>
                  <a:pt x="6031353" y="652716"/>
                  <a:pt x="6031353" y="677001"/>
                </a:cubicBezTo>
                <a:cubicBezTo>
                  <a:pt x="6031353" y="701286"/>
                  <a:pt x="6049146" y="718755"/>
                  <a:pt x="6072657" y="718755"/>
                </a:cubicBezTo>
                <a:cubicBezTo>
                  <a:pt x="6096168" y="718755"/>
                  <a:pt x="6113961" y="701286"/>
                  <a:pt x="6113961" y="677001"/>
                </a:cubicBezTo>
                <a:cubicBezTo>
                  <a:pt x="6113961" y="652716"/>
                  <a:pt x="6096168" y="635247"/>
                  <a:pt x="6072657" y="635247"/>
                </a:cubicBezTo>
                <a:close/>
                <a:moveTo>
                  <a:pt x="6387904" y="635234"/>
                </a:moveTo>
                <a:cubicBezTo>
                  <a:pt x="6364701" y="635234"/>
                  <a:pt x="6348775" y="652869"/>
                  <a:pt x="6348775" y="676988"/>
                </a:cubicBezTo>
                <a:lnTo>
                  <a:pt x="6348762" y="677001"/>
                </a:lnTo>
                <a:cubicBezTo>
                  <a:pt x="6348762" y="701120"/>
                  <a:pt x="6365928" y="718755"/>
                  <a:pt x="6389286" y="718755"/>
                </a:cubicBezTo>
                <a:cubicBezTo>
                  <a:pt x="6403676" y="718755"/>
                  <a:pt x="6417286" y="711645"/>
                  <a:pt x="6423785" y="700967"/>
                </a:cubicBezTo>
                <a:lnTo>
                  <a:pt x="6411722" y="690761"/>
                </a:lnTo>
                <a:cubicBezTo>
                  <a:pt x="6407232" y="698191"/>
                  <a:pt x="6398879" y="702667"/>
                  <a:pt x="6389299" y="702667"/>
                </a:cubicBezTo>
                <a:cubicBezTo>
                  <a:pt x="6377697" y="702667"/>
                  <a:pt x="6369037" y="694777"/>
                  <a:pt x="6366875" y="682717"/>
                </a:cubicBezTo>
                <a:lnTo>
                  <a:pt x="6426113" y="682717"/>
                </a:lnTo>
                <a:cubicBezTo>
                  <a:pt x="6426420" y="680710"/>
                  <a:pt x="6426573" y="678382"/>
                  <a:pt x="6426573" y="676221"/>
                </a:cubicBezTo>
                <a:cubicBezTo>
                  <a:pt x="6426573" y="653483"/>
                  <a:pt x="6411108" y="635234"/>
                  <a:pt x="6387904" y="635234"/>
                </a:cubicBezTo>
                <a:close/>
                <a:moveTo>
                  <a:pt x="6148754" y="614516"/>
                </a:moveTo>
                <a:lnTo>
                  <a:pt x="6131114" y="619926"/>
                </a:lnTo>
                <a:lnTo>
                  <a:pt x="6131114" y="637395"/>
                </a:lnTo>
                <a:lnTo>
                  <a:pt x="6115803" y="637395"/>
                </a:lnTo>
                <a:lnTo>
                  <a:pt x="6115803" y="652549"/>
                </a:lnTo>
                <a:lnTo>
                  <a:pt x="6131114" y="652549"/>
                </a:lnTo>
                <a:lnTo>
                  <a:pt x="6131114" y="691362"/>
                </a:lnTo>
                <a:cubicBezTo>
                  <a:pt x="6131114" y="708525"/>
                  <a:pt x="6140554" y="718269"/>
                  <a:pt x="6156633" y="718269"/>
                </a:cubicBezTo>
                <a:cubicBezTo>
                  <a:pt x="6161123" y="718269"/>
                  <a:pt x="6165140" y="717809"/>
                  <a:pt x="6168082" y="716875"/>
                </a:cubicBezTo>
                <a:lnTo>
                  <a:pt x="6168095" y="716901"/>
                </a:lnTo>
                <a:lnTo>
                  <a:pt x="6168095" y="702054"/>
                </a:lnTo>
                <a:cubicBezTo>
                  <a:pt x="6166086" y="702361"/>
                  <a:pt x="6163298" y="702514"/>
                  <a:pt x="6161443" y="702514"/>
                </a:cubicBezTo>
                <a:cubicBezTo>
                  <a:pt x="6152783" y="702514"/>
                  <a:pt x="6148754" y="698025"/>
                  <a:pt x="6148754" y="689674"/>
                </a:cubicBezTo>
                <a:lnTo>
                  <a:pt x="6148754" y="652562"/>
                </a:lnTo>
                <a:lnTo>
                  <a:pt x="6168095" y="652562"/>
                </a:lnTo>
                <a:lnTo>
                  <a:pt x="6168095" y="637408"/>
                </a:lnTo>
                <a:lnTo>
                  <a:pt x="6148754" y="637408"/>
                </a:lnTo>
                <a:close/>
                <a:moveTo>
                  <a:pt x="6179863" y="608340"/>
                </a:moveTo>
                <a:lnTo>
                  <a:pt x="6179863" y="716594"/>
                </a:lnTo>
                <a:lnTo>
                  <a:pt x="6197477" y="716594"/>
                </a:lnTo>
                <a:lnTo>
                  <a:pt x="6197477" y="669584"/>
                </a:lnTo>
                <a:cubicBezTo>
                  <a:pt x="6197477" y="657371"/>
                  <a:pt x="6203975" y="650721"/>
                  <a:pt x="6213875" y="650721"/>
                </a:cubicBezTo>
                <a:cubicBezTo>
                  <a:pt x="6223776" y="650721"/>
                  <a:pt x="6229340" y="657371"/>
                  <a:pt x="6229340" y="668190"/>
                </a:cubicBezTo>
                <a:lnTo>
                  <a:pt x="6229340" y="716594"/>
                </a:lnTo>
                <a:lnTo>
                  <a:pt x="6246980" y="716594"/>
                </a:lnTo>
                <a:lnTo>
                  <a:pt x="6246980" y="665095"/>
                </a:lnTo>
                <a:cubicBezTo>
                  <a:pt x="6246980" y="644684"/>
                  <a:pt x="6235992" y="635247"/>
                  <a:pt x="6221154" y="635247"/>
                </a:cubicBezTo>
                <a:cubicBezTo>
                  <a:pt x="6208938" y="635247"/>
                  <a:pt x="6200892" y="641283"/>
                  <a:pt x="6197490" y="647933"/>
                </a:cubicBezTo>
                <a:lnTo>
                  <a:pt x="6197490" y="608340"/>
                </a:lnTo>
                <a:close/>
                <a:moveTo>
                  <a:pt x="5972116" y="606485"/>
                </a:moveTo>
                <a:cubicBezTo>
                  <a:pt x="5941019" y="606485"/>
                  <a:pt x="5917662" y="629991"/>
                  <a:pt x="5917662" y="662627"/>
                </a:cubicBezTo>
                <a:cubicBezTo>
                  <a:pt x="5917662" y="695263"/>
                  <a:pt x="5941019" y="718768"/>
                  <a:pt x="5969788" y="718768"/>
                </a:cubicBezTo>
                <a:cubicBezTo>
                  <a:pt x="5983091" y="718768"/>
                  <a:pt x="5995614" y="712579"/>
                  <a:pt x="6002892" y="702680"/>
                </a:cubicBezTo>
                <a:lnTo>
                  <a:pt x="6002892" y="716594"/>
                </a:lnTo>
                <a:lnTo>
                  <a:pt x="6020839" y="716594"/>
                </a:lnTo>
                <a:lnTo>
                  <a:pt x="6020839" y="659685"/>
                </a:lnTo>
                <a:lnTo>
                  <a:pt x="5973970" y="659685"/>
                </a:lnTo>
                <a:lnTo>
                  <a:pt x="5973970" y="677321"/>
                </a:lnTo>
                <a:lnTo>
                  <a:pt x="6001344" y="677321"/>
                </a:lnTo>
                <a:cubicBezTo>
                  <a:pt x="5998709" y="690621"/>
                  <a:pt x="5986954" y="699905"/>
                  <a:pt x="5972103" y="699905"/>
                </a:cubicBezTo>
                <a:cubicBezTo>
                  <a:pt x="5952608" y="699905"/>
                  <a:pt x="5938691" y="684137"/>
                  <a:pt x="5938691" y="662639"/>
                </a:cubicBezTo>
                <a:cubicBezTo>
                  <a:pt x="5938691" y="641142"/>
                  <a:pt x="5952608" y="625374"/>
                  <a:pt x="5972103" y="625374"/>
                </a:cubicBezTo>
                <a:cubicBezTo>
                  <a:pt x="5986020" y="625374"/>
                  <a:pt x="5996074" y="632331"/>
                  <a:pt x="6001498" y="642229"/>
                </a:cubicBezTo>
                <a:lnTo>
                  <a:pt x="6018203" y="631090"/>
                </a:lnTo>
                <a:cubicBezTo>
                  <a:pt x="6010004" y="615629"/>
                  <a:pt x="5992684" y="606498"/>
                  <a:pt x="5972103" y="606498"/>
                </a:cubicBezTo>
                <a:close/>
                <a:moveTo>
                  <a:pt x="5696202" y="601536"/>
                </a:moveTo>
                <a:lnTo>
                  <a:pt x="5696210" y="601541"/>
                </a:lnTo>
                <a:lnTo>
                  <a:pt x="5694757" y="602994"/>
                </a:lnTo>
                <a:cubicBezTo>
                  <a:pt x="5712499" y="630630"/>
                  <a:pt x="5736010" y="661872"/>
                  <a:pt x="5771199" y="697053"/>
                </a:cubicBezTo>
                <a:cubicBezTo>
                  <a:pt x="5796821" y="722669"/>
                  <a:pt x="5810623" y="732887"/>
                  <a:pt x="5818374" y="725124"/>
                </a:cubicBezTo>
                <a:cubicBezTo>
                  <a:pt x="5826126" y="717374"/>
                  <a:pt x="5815906" y="703576"/>
                  <a:pt x="5790284" y="677960"/>
                </a:cubicBezTo>
                <a:cubicBezTo>
                  <a:pt x="5772689" y="660369"/>
                  <a:pt x="5756080" y="645695"/>
                  <a:pt x="5740413" y="633202"/>
                </a:cubicBezTo>
                <a:lnTo>
                  <a:pt x="5696210" y="601541"/>
                </a:lnTo>
                <a:lnTo>
                  <a:pt x="5696215" y="601536"/>
                </a:lnTo>
                <a:close/>
                <a:moveTo>
                  <a:pt x="5592015" y="588556"/>
                </a:moveTo>
                <a:cubicBezTo>
                  <a:pt x="5570014" y="588556"/>
                  <a:pt x="5559691" y="590755"/>
                  <a:pt x="5559691" y="600257"/>
                </a:cubicBezTo>
                <a:cubicBezTo>
                  <a:pt x="5559691" y="609759"/>
                  <a:pt x="5570001" y="611958"/>
                  <a:pt x="5592015" y="611958"/>
                </a:cubicBezTo>
                <a:cubicBezTo>
                  <a:pt x="5616959" y="611958"/>
                  <a:pt x="5637336" y="608723"/>
                  <a:pt x="5654656" y="604183"/>
                </a:cubicBezTo>
                <a:cubicBezTo>
                  <a:pt x="5628791" y="621793"/>
                  <a:pt x="5600061" y="646782"/>
                  <a:pt x="5567494" y="678996"/>
                </a:cubicBezTo>
                <a:cubicBezTo>
                  <a:pt x="5541936" y="704279"/>
                  <a:pt x="5531678" y="717822"/>
                  <a:pt x="5539097" y="725163"/>
                </a:cubicBezTo>
                <a:cubicBezTo>
                  <a:pt x="5546516" y="732503"/>
                  <a:pt x="5560203" y="722349"/>
                  <a:pt x="5585760" y="697066"/>
                </a:cubicBezTo>
                <a:cubicBezTo>
                  <a:pt x="5618328" y="664839"/>
                  <a:pt x="5643578" y="636423"/>
                  <a:pt x="5661371" y="610833"/>
                </a:cubicBezTo>
                <a:cubicBezTo>
                  <a:pt x="5656830" y="628149"/>
                  <a:pt x="5653581" y="648534"/>
                  <a:pt x="5653581" y="673510"/>
                </a:cubicBezTo>
                <a:cubicBezTo>
                  <a:pt x="5653581" y="695506"/>
                  <a:pt x="5655781" y="705814"/>
                  <a:pt x="5665285" y="705814"/>
                </a:cubicBezTo>
                <a:cubicBezTo>
                  <a:pt x="5674789" y="705814"/>
                  <a:pt x="5676990" y="695506"/>
                  <a:pt x="5676990" y="673510"/>
                </a:cubicBezTo>
                <a:cubicBezTo>
                  <a:pt x="5676990" y="643290"/>
                  <a:pt x="5672257" y="619772"/>
                  <a:pt x="5666181" y="600295"/>
                </a:cubicBezTo>
                <a:cubicBezTo>
                  <a:pt x="5666104" y="600027"/>
                  <a:pt x="5665963" y="599835"/>
                  <a:pt x="5665797" y="599707"/>
                </a:cubicBezTo>
                <a:lnTo>
                  <a:pt x="5665784" y="599694"/>
                </a:lnTo>
                <a:cubicBezTo>
                  <a:pt x="5665656" y="599554"/>
                  <a:pt x="5665477" y="599438"/>
                  <a:pt x="5665247" y="599362"/>
                </a:cubicBezTo>
                <a:cubicBezTo>
                  <a:pt x="5645753" y="593300"/>
                  <a:pt x="5622242" y="588556"/>
                  <a:pt x="5592015" y="588556"/>
                </a:cubicBezTo>
                <a:close/>
                <a:moveTo>
                  <a:pt x="5778874" y="575550"/>
                </a:moveTo>
                <a:cubicBezTo>
                  <a:pt x="5746013" y="575550"/>
                  <a:pt x="5720442" y="580294"/>
                  <a:pt x="5699260" y="586356"/>
                </a:cubicBezTo>
                <a:cubicBezTo>
                  <a:pt x="5698147" y="586676"/>
                  <a:pt x="5698147" y="587827"/>
                  <a:pt x="5699260" y="588146"/>
                </a:cubicBezTo>
                <a:cubicBezTo>
                  <a:pt x="5720442" y="594208"/>
                  <a:pt x="5746026" y="598940"/>
                  <a:pt x="5778874" y="598940"/>
                </a:cubicBezTo>
                <a:cubicBezTo>
                  <a:pt x="5802794" y="598940"/>
                  <a:pt x="5814013" y="596740"/>
                  <a:pt x="5814013" y="587251"/>
                </a:cubicBezTo>
                <a:cubicBezTo>
                  <a:pt x="5814013" y="577762"/>
                  <a:pt x="5802794" y="575550"/>
                  <a:pt x="5778874" y="575550"/>
                </a:cubicBezTo>
                <a:close/>
                <a:moveTo>
                  <a:pt x="5944575" y="515162"/>
                </a:moveTo>
                <a:lnTo>
                  <a:pt x="5975518" y="515162"/>
                </a:lnTo>
                <a:cubicBezTo>
                  <a:pt x="5986186" y="515162"/>
                  <a:pt x="5992377" y="520418"/>
                  <a:pt x="5992377" y="529395"/>
                </a:cubicBezTo>
                <a:cubicBezTo>
                  <a:pt x="5992377" y="538373"/>
                  <a:pt x="5986186" y="543629"/>
                  <a:pt x="5975518" y="543629"/>
                </a:cubicBezTo>
                <a:lnTo>
                  <a:pt x="5975518" y="543616"/>
                </a:lnTo>
                <a:lnTo>
                  <a:pt x="5944575" y="543616"/>
                </a:lnTo>
                <a:close/>
                <a:moveTo>
                  <a:pt x="6526180" y="497526"/>
                </a:moveTo>
                <a:cubicBezTo>
                  <a:pt x="6539483" y="497526"/>
                  <a:pt x="6549230" y="508038"/>
                  <a:pt x="6549230" y="522272"/>
                </a:cubicBezTo>
                <a:cubicBezTo>
                  <a:pt x="6549230" y="536506"/>
                  <a:pt x="6539483" y="547018"/>
                  <a:pt x="6526180" y="547018"/>
                </a:cubicBezTo>
                <a:cubicBezTo>
                  <a:pt x="6512877" y="547018"/>
                  <a:pt x="6503130" y="536506"/>
                  <a:pt x="6503130" y="522272"/>
                </a:cubicBezTo>
                <a:cubicBezTo>
                  <a:pt x="6503130" y="508038"/>
                  <a:pt x="6512877" y="497526"/>
                  <a:pt x="6526180" y="497526"/>
                </a:cubicBezTo>
                <a:close/>
                <a:moveTo>
                  <a:pt x="6063383" y="497526"/>
                </a:moveTo>
                <a:cubicBezTo>
                  <a:pt x="6076686" y="497526"/>
                  <a:pt x="6086433" y="508038"/>
                  <a:pt x="6086433" y="522272"/>
                </a:cubicBezTo>
                <a:cubicBezTo>
                  <a:pt x="6086433" y="536506"/>
                  <a:pt x="6076686" y="547018"/>
                  <a:pt x="6063383" y="547018"/>
                </a:cubicBezTo>
                <a:cubicBezTo>
                  <a:pt x="6050080" y="547018"/>
                  <a:pt x="6040333" y="536506"/>
                  <a:pt x="6040333" y="522272"/>
                </a:cubicBezTo>
                <a:cubicBezTo>
                  <a:pt x="6040333" y="508038"/>
                  <a:pt x="6050080" y="497526"/>
                  <a:pt x="6063383" y="497526"/>
                </a:cubicBezTo>
                <a:close/>
                <a:moveTo>
                  <a:pt x="6328346" y="496606"/>
                </a:moveTo>
                <a:cubicBezTo>
                  <a:pt x="6338247" y="496606"/>
                  <a:pt x="6346293" y="502488"/>
                  <a:pt x="6348608" y="513768"/>
                </a:cubicBezTo>
                <a:lnTo>
                  <a:pt x="6307778" y="513768"/>
                </a:lnTo>
                <a:cubicBezTo>
                  <a:pt x="6310246" y="503102"/>
                  <a:pt x="6317832" y="496606"/>
                  <a:pt x="6328346" y="496606"/>
                </a:cubicBezTo>
                <a:close/>
                <a:moveTo>
                  <a:pt x="6457042" y="482692"/>
                </a:moveTo>
                <a:lnTo>
                  <a:pt x="6457042" y="561865"/>
                </a:lnTo>
                <a:lnTo>
                  <a:pt x="6474681" y="561865"/>
                </a:lnTo>
                <a:lnTo>
                  <a:pt x="6474681" y="482692"/>
                </a:lnTo>
                <a:close/>
                <a:moveTo>
                  <a:pt x="6156966" y="481298"/>
                </a:moveTo>
                <a:cubicBezTo>
                  <a:pt x="6145364" y="481298"/>
                  <a:pt x="6137791" y="487794"/>
                  <a:pt x="6135310" y="497079"/>
                </a:cubicBezTo>
                <a:lnTo>
                  <a:pt x="6135310" y="482692"/>
                </a:lnTo>
                <a:lnTo>
                  <a:pt x="6117670" y="482692"/>
                </a:lnTo>
                <a:lnTo>
                  <a:pt x="6117670" y="561865"/>
                </a:lnTo>
                <a:lnTo>
                  <a:pt x="6135310" y="561865"/>
                </a:lnTo>
                <a:lnTo>
                  <a:pt x="6135310" y="518717"/>
                </a:lnTo>
                <a:cubicBezTo>
                  <a:pt x="6135310" y="505570"/>
                  <a:pt x="6140874" y="499547"/>
                  <a:pt x="6154804" y="499547"/>
                </a:cubicBezTo>
                <a:lnTo>
                  <a:pt x="6158667" y="499547"/>
                </a:lnTo>
                <a:lnTo>
                  <a:pt x="6158667" y="481298"/>
                </a:lnTo>
                <a:close/>
                <a:moveTo>
                  <a:pt x="6522624" y="480530"/>
                </a:moveTo>
                <a:cubicBezTo>
                  <a:pt x="6501902" y="480530"/>
                  <a:pt x="6484876" y="497999"/>
                  <a:pt x="6484876" y="522285"/>
                </a:cubicBezTo>
                <a:cubicBezTo>
                  <a:pt x="6484876" y="546570"/>
                  <a:pt x="6501889" y="564039"/>
                  <a:pt x="6522624" y="564039"/>
                </a:cubicBezTo>
                <a:cubicBezTo>
                  <a:pt x="6534840" y="564039"/>
                  <a:pt x="6543973" y="558783"/>
                  <a:pt x="6549230" y="548732"/>
                </a:cubicBezTo>
                <a:lnTo>
                  <a:pt x="6549230" y="561878"/>
                </a:lnTo>
                <a:lnTo>
                  <a:pt x="6566857" y="561878"/>
                </a:lnTo>
                <a:lnTo>
                  <a:pt x="6566857" y="482704"/>
                </a:lnTo>
                <a:lnTo>
                  <a:pt x="6549230" y="482704"/>
                </a:lnTo>
                <a:lnTo>
                  <a:pt x="6549230" y="495838"/>
                </a:lnTo>
                <a:cubicBezTo>
                  <a:pt x="6543973" y="485786"/>
                  <a:pt x="6534840" y="480530"/>
                  <a:pt x="6522624" y="480530"/>
                </a:cubicBezTo>
                <a:close/>
                <a:moveTo>
                  <a:pt x="6059814" y="480530"/>
                </a:moveTo>
                <a:cubicBezTo>
                  <a:pt x="6039092" y="480530"/>
                  <a:pt x="6022066" y="497999"/>
                  <a:pt x="6022066" y="522285"/>
                </a:cubicBezTo>
                <a:cubicBezTo>
                  <a:pt x="6022066" y="546570"/>
                  <a:pt x="6039079" y="564039"/>
                  <a:pt x="6059814" y="564039"/>
                </a:cubicBezTo>
                <a:cubicBezTo>
                  <a:pt x="6072030" y="564039"/>
                  <a:pt x="6081163" y="558783"/>
                  <a:pt x="6086420" y="548732"/>
                </a:cubicBezTo>
                <a:lnTo>
                  <a:pt x="6086420" y="561878"/>
                </a:lnTo>
                <a:lnTo>
                  <a:pt x="6104047" y="561878"/>
                </a:lnTo>
                <a:lnTo>
                  <a:pt x="6104047" y="482704"/>
                </a:lnTo>
                <a:lnTo>
                  <a:pt x="6086420" y="482704"/>
                </a:lnTo>
                <a:lnTo>
                  <a:pt x="6086420" y="495838"/>
                </a:lnTo>
                <a:cubicBezTo>
                  <a:pt x="6081163" y="485786"/>
                  <a:pt x="6072030" y="480530"/>
                  <a:pt x="6059814" y="480530"/>
                </a:cubicBezTo>
                <a:close/>
                <a:moveTo>
                  <a:pt x="6418220" y="480518"/>
                </a:moveTo>
                <a:cubicBezTo>
                  <a:pt x="6406004" y="480518"/>
                  <a:pt x="6397958" y="486554"/>
                  <a:pt x="6394555" y="493204"/>
                </a:cubicBezTo>
                <a:lnTo>
                  <a:pt x="6394555" y="482692"/>
                </a:lnTo>
                <a:lnTo>
                  <a:pt x="6376929" y="482692"/>
                </a:lnTo>
                <a:lnTo>
                  <a:pt x="6376929" y="561865"/>
                </a:lnTo>
                <a:lnTo>
                  <a:pt x="6394543" y="561865"/>
                </a:lnTo>
                <a:lnTo>
                  <a:pt x="6394543" y="514855"/>
                </a:lnTo>
                <a:cubicBezTo>
                  <a:pt x="6394543" y="502642"/>
                  <a:pt x="6401041" y="495992"/>
                  <a:pt x="6410941" y="495992"/>
                </a:cubicBezTo>
                <a:cubicBezTo>
                  <a:pt x="6420842" y="495992"/>
                  <a:pt x="6426406" y="502642"/>
                  <a:pt x="6426406" y="513461"/>
                </a:cubicBezTo>
                <a:lnTo>
                  <a:pt x="6426406" y="561865"/>
                </a:lnTo>
                <a:lnTo>
                  <a:pt x="6444046" y="561865"/>
                </a:lnTo>
                <a:lnTo>
                  <a:pt x="6444046" y="510366"/>
                </a:lnTo>
                <a:cubicBezTo>
                  <a:pt x="6444046" y="489955"/>
                  <a:pt x="6433058" y="480518"/>
                  <a:pt x="6418220" y="480518"/>
                </a:cubicBezTo>
                <a:close/>
                <a:moveTo>
                  <a:pt x="6328359" y="480518"/>
                </a:moveTo>
                <a:cubicBezTo>
                  <a:pt x="6305155" y="480518"/>
                  <a:pt x="6289217" y="498140"/>
                  <a:pt x="6289217" y="522272"/>
                </a:cubicBezTo>
                <a:cubicBezTo>
                  <a:pt x="6289217" y="546391"/>
                  <a:pt x="6306383" y="564026"/>
                  <a:pt x="6329741" y="564026"/>
                </a:cubicBezTo>
                <a:cubicBezTo>
                  <a:pt x="6344131" y="564026"/>
                  <a:pt x="6357741" y="556916"/>
                  <a:pt x="6364240" y="546238"/>
                </a:cubicBezTo>
                <a:lnTo>
                  <a:pt x="6352177" y="536032"/>
                </a:lnTo>
                <a:cubicBezTo>
                  <a:pt x="6347687" y="543450"/>
                  <a:pt x="6339334" y="547939"/>
                  <a:pt x="6329754" y="547939"/>
                </a:cubicBezTo>
                <a:cubicBezTo>
                  <a:pt x="6318152" y="547939"/>
                  <a:pt x="6309492" y="540048"/>
                  <a:pt x="6307330" y="527988"/>
                </a:cubicBezTo>
                <a:lnTo>
                  <a:pt x="6366567" y="527988"/>
                </a:lnTo>
                <a:cubicBezTo>
                  <a:pt x="6366875" y="525981"/>
                  <a:pt x="6367028" y="523653"/>
                  <a:pt x="6367028" y="521492"/>
                </a:cubicBezTo>
                <a:cubicBezTo>
                  <a:pt x="6367028" y="498754"/>
                  <a:pt x="6351563" y="480518"/>
                  <a:pt x="6328359" y="480518"/>
                </a:cubicBezTo>
                <a:close/>
                <a:moveTo>
                  <a:pt x="6208017" y="480518"/>
                </a:moveTo>
                <a:cubicBezTo>
                  <a:pt x="6196568" y="480518"/>
                  <a:pt x="6188996" y="486554"/>
                  <a:pt x="6185593" y="493204"/>
                </a:cubicBezTo>
                <a:lnTo>
                  <a:pt x="6185593" y="482692"/>
                </a:lnTo>
                <a:lnTo>
                  <a:pt x="6167954" y="482692"/>
                </a:lnTo>
                <a:lnTo>
                  <a:pt x="6167954" y="561865"/>
                </a:lnTo>
                <a:lnTo>
                  <a:pt x="6185580" y="561865"/>
                </a:lnTo>
                <a:lnTo>
                  <a:pt x="6185580" y="514855"/>
                </a:lnTo>
                <a:cubicBezTo>
                  <a:pt x="6185580" y="502642"/>
                  <a:pt x="6191618" y="495992"/>
                  <a:pt x="6200738" y="495992"/>
                </a:cubicBezTo>
                <a:cubicBezTo>
                  <a:pt x="6209859" y="495992"/>
                  <a:pt x="6214975" y="502642"/>
                  <a:pt x="6214975" y="513461"/>
                </a:cubicBezTo>
                <a:lnTo>
                  <a:pt x="6214975" y="561865"/>
                </a:lnTo>
                <a:lnTo>
                  <a:pt x="6232602" y="561865"/>
                </a:lnTo>
                <a:lnTo>
                  <a:pt x="6232602" y="513154"/>
                </a:lnTo>
                <a:cubicBezTo>
                  <a:pt x="6232602" y="502642"/>
                  <a:pt x="6238640" y="495992"/>
                  <a:pt x="6247760" y="495992"/>
                </a:cubicBezTo>
                <a:cubicBezTo>
                  <a:pt x="6256880" y="495992"/>
                  <a:pt x="6261997" y="502642"/>
                  <a:pt x="6261997" y="513461"/>
                </a:cubicBezTo>
                <a:lnTo>
                  <a:pt x="6261997" y="561865"/>
                </a:lnTo>
                <a:lnTo>
                  <a:pt x="6279636" y="561865"/>
                </a:lnTo>
                <a:lnTo>
                  <a:pt x="6279636" y="510366"/>
                </a:lnTo>
                <a:cubicBezTo>
                  <a:pt x="6279636" y="489955"/>
                  <a:pt x="6269122" y="480518"/>
                  <a:pt x="6253490" y="480518"/>
                </a:cubicBezTo>
                <a:cubicBezTo>
                  <a:pt x="6242976" y="480518"/>
                  <a:pt x="6234776" y="485160"/>
                  <a:pt x="6229673" y="494125"/>
                </a:cubicBezTo>
                <a:cubicBezTo>
                  <a:pt x="6225503" y="484840"/>
                  <a:pt x="6217610" y="480518"/>
                  <a:pt x="6208017" y="480518"/>
                </a:cubicBezTo>
                <a:close/>
                <a:moveTo>
                  <a:pt x="5944575" y="471860"/>
                </a:moveTo>
                <a:lnTo>
                  <a:pt x="5974584" y="471860"/>
                </a:lnTo>
                <a:cubicBezTo>
                  <a:pt x="5984178" y="471860"/>
                  <a:pt x="5989742" y="476502"/>
                  <a:pt x="5989742" y="484380"/>
                </a:cubicBezTo>
                <a:cubicBezTo>
                  <a:pt x="5989742" y="492257"/>
                  <a:pt x="5984178" y="496912"/>
                  <a:pt x="5974584" y="496912"/>
                </a:cubicBezTo>
                <a:lnTo>
                  <a:pt x="5944575" y="496912"/>
                </a:lnTo>
                <a:close/>
                <a:moveTo>
                  <a:pt x="5679804" y="462793"/>
                </a:moveTo>
                <a:cubicBezTo>
                  <a:pt x="5670312" y="462793"/>
                  <a:pt x="5668112" y="472934"/>
                  <a:pt x="5668112" y="494560"/>
                </a:cubicBezTo>
                <a:cubicBezTo>
                  <a:pt x="5668112" y="524268"/>
                  <a:pt x="5672845" y="547389"/>
                  <a:pt x="5678921" y="566534"/>
                </a:cubicBezTo>
                <a:cubicBezTo>
                  <a:pt x="5679241" y="567544"/>
                  <a:pt x="5680379" y="567544"/>
                  <a:pt x="5680699" y="566534"/>
                </a:cubicBezTo>
                <a:cubicBezTo>
                  <a:pt x="5686762" y="547377"/>
                  <a:pt x="5691508" y="524268"/>
                  <a:pt x="5691508" y="494560"/>
                </a:cubicBezTo>
                <a:cubicBezTo>
                  <a:pt x="5691508" y="472934"/>
                  <a:pt x="5689308" y="462793"/>
                  <a:pt x="5679804" y="462793"/>
                </a:cubicBezTo>
                <a:close/>
                <a:moveTo>
                  <a:pt x="5924467" y="453623"/>
                </a:moveTo>
                <a:lnTo>
                  <a:pt x="5924467" y="561865"/>
                </a:lnTo>
                <a:lnTo>
                  <a:pt x="5977833" y="561865"/>
                </a:lnTo>
                <a:cubicBezTo>
                  <a:pt x="6000257" y="561865"/>
                  <a:pt x="6013406" y="550573"/>
                  <a:pt x="6013406" y="531403"/>
                </a:cubicBezTo>
                <a:cubicBezTo>
                  <a:pt x="6013406" y="518256"/>
                  <a:pt x="6006141" y="509445"/>
                  <a:pt x="5994539" y="505583"/>
                </a:cubicBezTo>
                <a:cubicBezTo>
                  <a:pt x="6004593" y="501721"/>
                  <a:pt x="6010784" y="492743"/>
                  <a:pt x="6010784" y="481771"/>
                </a:cubicBezTo>
                <a:cubicBezTo>
                  <a:pt x="6010784" y="464135"/>
                  <a:pt x="5998415" y="453623"/>
                  <a:pt x="5977373" y="453623"/>
                </a:cubicBezTo>
                <a:close/>
                <a:moveTo>
                  <a:pt x="6465855" y="450669"/>
                </a:moveTo>
                <a:cubicBezTo>
                  <a:pt x="6459818" y="450669"/>
                  <a:pt x="6454867" y="455618"/>
                  <a:pt x="6454867" y="461654"/>
                </a:cubicBezTo>
                <a:cubicBezTo>
                  <a:pt x="6454867" y="467691"/>
                  <a:pt x="6459818" y="472640"/>
                  <a:pt x="6465855" y="472640"/>
                </a:cubicBezTo>
                <a:cubicBezTo>
                  <a:pt x="6471893" y="472640"/>
                  <a:pt x="6476843" y="467691"/>
                  <a:pt x="6476843" y="461654"/>
                </a:cubicBezTo>
                <a:cubicBezTo>
                  <a:pt x="6476843" y="455618"/>
                  <a:pt x="6471893" y="450669"/>
                  <a:pt x="6465855" y="450669"/>
                </a:cubicBezTo>
                <a:close/>
                <a:moveTo>
                  <a:pt x="5818502" y="447345"/>
                </a:moveTo>
                <a:cubicBezTo>
                  <a:pt x="5810751" y="439595"/>
                  <a:pt x="5796949" y="449813"/>
                  <a:pt x="5771327" y="475415"/>
                </a:cubicBezTo>
                <a:cubicBezTo>
                  <a:pt x="5736138" y="510597"/>
                  <a:pt x="5712614" y="541839"/>
                  <a:pt x="5694885" y="569475"/>
                </a:cubicBezTo>
                <a:cubicBezTo>
                  <a:pt x="5693951" y="570933"/>
                  <a:pt x="5694885" y="571867"/>
                  <a:pt x="5696343" y="570933"/>
                </a:cubicBezTo>
                <a:cubicBezTo>
                  <a:pt x="5723986" y="553195"/>
                  <a:pt x="5755235" y="529690"/>
                  <a:pt x="5790425" y="494509"/>
                </a:cubicBezTo>
                <a:cubicBezTo>
                  <a:pt x="5816046" y="468893"/>
                  <a:pt x="5826267" y="455094"/>
                  <a:pt x="5818502" y="447345"/>
                </a:cubicBezTo>
                <a:close/>
                <a:moveTo>
                  <a:pt x="5539698" y="447281"/>
                </a:moveTo>
                <a:cubicBezTo>
                  <a:pt x="5531946" y="455031"/>
                  <a:pt x="5542167" y="468829"/>
                  <a:pt x="5567775" y="494445"/>
                </a:cubicBezTo>
                <a:cubicBezTo>
                  <a:pt x="5602965" y="529626"/>
                  <a:pt x="5634215" y="553144"/>
                  <a:pt x="5661857" y="570869"/>
                </a:cubicBezTo>
                <a:lnTo>
                  <a:pt x="5661857" y="570882"/>
                </a:lnTo>
                <a:cubicBezTo>
                  <a:pt x="5663315" y="571815"/>
                  <a:pt x="5664249" y="570882"/>
                  <a:pt x="5663315" y="569424"/>
                </a:cubicBezTo>
                <a:cubicBezTo>
                  <a:pt x="5645573" y="541788"/>
                  <a:pt x="5622063" y="510546"/>
                  <a:pt x="5586873" y="475364"/>
                </a:cubicBezTo>
                <a:cubicBezTo>
                  <a:pt x="5561264" y="449749"/>
                  <a:pt x="5547450" y="439531"/>
                  <a:pt x="5539698" y="447281"/>
                </a:cubicBezTo>
                <a:close/>
                <a:moveTo>
                  <a:pt x="0" y="0"/>
                </a:moveTo>
                <a:lnTo>
                  <a:pt x="7047465" y="0"/>
                </a:lnTo>
                <a:lnTo>
                  <a:pt x="7047465" y="4925436"/>
                </a:lnTo>
                <a:lnTo>
                  <a:pt x="1325965" y="5936138"/>
                </a:lnTo>
                <a:cubicBezTo>
                  <a:pt x="1177425" y="5962377"/>
                  <a:pt x="1035739" y="5863234"/>
                  <a:pt x="1009499" y="57146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0C242777-88B2-F014-4466-38BBC396F9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286747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Bild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01948D-EE55-A777-DF7E-0C28A848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E66CE5-6E4E-254F-BACD-C75F7D6843BB}" type="datetime1">
              <a:rPr lang="de-DE"/>
              <a:pPr/>
              <a:t>17.03.2025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FD7DB9-9267-EDBC-EB1C-5F7A525B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D207B8-0A3D-ECE3-7B59-A6218679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652864-A7F6-3A7E-5C2E-CAE4529350E2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tx2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F15C8C-0F79-3FB9-1CF1-70496DFF955A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tx2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D22616B-1110-D745-5813-668C4BD42F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25" y="2668888"/>
            <a:ext cx="4763135" cy="2847675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tx1"/>
                </a:solidFill>
                <a:latin typeface="+mn-lt"/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marL="171450" indent="-171450" algn="l">
              <a:buFont typeface="BarmeniaGothaer Offc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504000" indent="-252000" algn="l"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475B609D-3EB8-9208-11D1-29AD00D4DBB7}"/>
              </a:ext>
            </a:extLst>
          </p:cNvPr>
          <p:cNvSpPr/>
          <p:nvPr userDrawn="1"/>
        </p:nvSpPr>
        <p:spPr>
          <a:xfrm rot="21421220">
            <a:off x="6021668" y="-168105"/>
            <a:ext cx="6312646" cy="5968515"/>
          </a:xfrm>
          <a:custGeom>
            <a:avLst/>
            <a:gdLst>
              <a:gd name="connsiteX0" fmla="*/ 5530154 w 6312646"/>
              <a:gd name="connsiteY0" fmla="*/ 940994 h 5968515"/>
              <a:gd name="connsiteX1" fmla="*/ 5551887 w 6312646"/>
              <a:gd name="connsiteY1" fmla="*/ 966905 h 5968515"/>
              <a:gd name="connsiteX2" fmla="*/ 5527582 w 6312646"/>
              <a:gd name="connsiteY2" fmla="*/ 990419 h 5968515"/>
              <a:gd name="connsiteX3" fmla="*/ 5505848 w 6312646"/>
              <a:gd name="connsiteY3" fmla="*/ 964508 h 5968515"/>
              <a:gd name="connsiteX4" fmla="*/ 5530154 w 6312646"/>
              <a:gd name="connsiteY4" fmla="*/ 940994 h 5968515"/>
              <a:gd name="connsiteX5" fmla="*/ 5305251 w 6312646"/>
              <a:gd name="connsiteY5" fmla="*/ 929288 h 5968515"/>
              <a:gd name="connsiteX6" fmla="*/ 5326983 w 6312646"/>
              <a:gd name="connsiteY6" fmla="*/ 955198 h 5968515"/>
              <a:gd name="connsiteX7" fmla="*/ 5302678 w 6312646"/>
              <a:gd name="connsiteY7" fmla="*/ 978712 h 5968515"/>
              <a:gd name="connsiteX8" fmla="*/ 5280946 w 6312646"/>
              <a:gd name="connsiteY8" fmla="*/ 952802 h 5968515"/>
              <a:gd name="connsiteX9" fmla="*/ 5305251 w 6312646"/>
              <a:gd name="connsiteY9" fmla="*/ 929288 h 5968515"/>
              <a:gd name="connsiteX10" fmla="*/ 5620107 w 6312646"/>
              <a:gd name="connsiteY10" fmla="*/ 944754 h 5968515"/>
              <a:gd name="connsiteX11" fmla="*/ 5639449 w 6312646"/>
              <a:gd name="connsiteY11" fmla="*/ 962947 h 5968515"/>
              <a:gd name="connsiteX12" fmla="*/ 5598674 w 6312646"/>
              <a:gd name="connsiteY12" fmla="*/ 960824 h 5968515"/>
              <a:gd name="connsiteX13" fmla="*/ 5620107 w 6312646"/>
              <a:gd name="connsiteY13" fmla="*/ 944754 h 5968515"/>
              <a:gd name="connsiteX14" fmla="*/ 5708637 w 6312646"/>
              <a:gd name="connsiteY14" fmla="*/ 934021 h 5968515"/>
              <a:gd name="connsiteX15" fmla="*/ 5686191 w 6312646"/>
              <a:gd name="connsiteY15" fmla="*/ 948643 h 5968515"/>
              <a:gd name="connsiteX16" fmla="*/ 5686939 w 6312646"/>
              <a:gd name="connsiteY16" fmla="*/ 934275 h 5968515"/>
              <a:gd name="connsiteX17" fmla="*/ 5669335 w 6312646"/>
              <a:gd name="connsiteY17" fmla="*/ 933359 h 5968515"/>
              <a:gd name="connsiteX18" fmla="*/ 5665220 w 6312646"/>
              <a:gd name="connsiteY18" fmla="*/ 1012425 h 5968515"/>
              <a:gd name="connsiteX19" fmla="*/ 5665219 w 6312646"/>
              <a:gd name="connsiteY19" fmla="*/ 1012451 h 5968515"/>
              <a:gd name="connsiteX20" fmla="*/ 5682822 w 6312646"/>
              <a:gd name="connsiteY20" fmla="*/ 1013367 h 5968515"/>
              <a:gd name="connsiteX21" fmla="*/ 5685065 w 6312646"/>
              <a:gd name="connsiteY21" fmla="*/ 970277 h 5968515"/>
              <a:gd name="connsiteX22" fmla="*/ 5705529 w 6312646"/>
              <a:gd name="connsiteY22" fmla="*/ 952133 h 5968515"/>
              <a:gd name="connsiteX23" fmla="*/ 5709387 w 6312646"/>
              <a:gd name="connsiteY23" fmla="*/ 952334 h 5968515"/>
              <a:gd name="connsiteX24" fmla="*/ 5710336 w 6312646"/>
              <a:gd name="connsiteY24" fmla="*/ 934110 h 5968515"/>
              <a:gd name="connsiteX25" fmla="*/ 5527487 w 6312646"/>
              <a:gd name="connsiteY25" fmla="*/ 923836 h 5968515"/>
              <a:gd name="connsiteX26" fmla="*/ 5487632 w 6312646"/>
              <a:gd name="connsiteY26" fmla="*/ 963573 h 5968515"/>
              <a:gd name="connsiteX27" fmla="*/ 5523146 w 6312646"/>
              <a:gd name="connsiteY27" fmla="*/ 1007232 h 5968515"/>
              <a:gd name="connsiteX28" fmla="*/ 5550511 w 6312646"/>
              <a:gd name="connsiteY28" fmla="*/ 993328 h 5968515"/>
              <a:gd name="connsiteX29" fmla="*/ 5549828 w 6312646"/>
              <a:gd name="connsiteY29" fmla="*/ 1006457 h 5968515"/>
              <a:gd name="connsiteX30" fmla="*/ 5567444 w 6312646"/>
              <a:gd name="connsiteY30" fmla="*/ 1007374 h 5968515"/>
              <a:gd name="connsiteX31" fmla="*/ 5571560 w 6312646"/>
              <a:gd name="connsiteY31" fmla="*/ 928308 h 5968515"/>
              <a:gd name="connsiteX32" fmla="*/ 5553944 w 6312646"/>
              <a:gd name="connsiteY32" fmla="*/ 927391 h 5968515"/>
              <a:gd name="connsiteX33" fmla="*/ 5553261 w 6312646"/>
              <a:gd name="connsiteY33" fmla="*/ 940507 h 5968515"/>
              <a:gd name="connsiteX34" fmla="*/ 5527487 w 6312646"/>
              <a:gd name="connsiteY34" fmla="*/ 923836 h 5968515"/>
              <a:gd name="connsiteX35" fmla="*/ 5306135 w 6312646"/>
              <a:gd name="connsiteY35" fmla="*/ 912302 h 5968515"/>
              <a:gd name="connsiteX36" fmla="*/ 5262716 w 6312646"/>
              <a:gd name="connsiteY36" fmla="*/ 951853 h 5968515"/>
              <a:gd name="connsiteX37" fmla="*/ 5301794 w 6312646"/>
              <a:gd name="connsiteY37" fmla="*/ 995698 h 5968515"/>
              <a:gd name="connsiteX38" fmla="*/ 5345213 w 6312646"/>
              <a:gd name="connsiteY38" fmla="*/ 956147 h 5968515"/>
              <a:gd name="connsiteX39" fmla="*/ 5306135 w 6312646"/>
              <a:gd name="connsiteY39" fmla="*/ 912302 h 5968515"/>
              <a:gd name="connsiteX40" fmla="*/ 5620956 w 6312646"/>
              <a:gd name="connsiteY40" fmla="*/ 928676 h 5968515"/>
              <a:gd name="connsiteX41" fmla="*/ 5579710 w 6312646"/>
              <a:gd name="connsiteY41" fmla="*/ 968340 h 5968515"/>
              <a:gd name="connsiteX42" fmla="*/ 5579696 w 6312646"/>
              <a:gd name="connsiteY42" fmla="*/ 968352 h 5968515"/>
              <a:gd name="connsiteX43" fmla="*/ 5617995 w 6312646"/>
              <a:gd name="connsiteY43" fmla="*/ 1012157 h 5968515"/>
              <a:gd name="connsiteX44" fmla="*/ 5653372 w 6312646"/>
              <a:gd name="connsiteY44" fmla="*/ 996185 h 5968515"/>
              <a:gd name="connsiteX45" fmla="*/ 5641856 w 6312646"/>
              <a:gd name="connsiteY45" fmla="*/ 985367 h 5968515"/>
              <a:gd name="connsiteX46" fmla="*/ 5618844 w 6312646"/>
              <a:gd name="connsiteY46" fmla="*/ 996091 h 5968515"/>
              <a:gd name="connsiteX47" fmla="*/ 5597488 w 6312646"/>
              <a:gd name="connsiteY47" fmla="*/ 975002 h 5968515"/>
              <a:gd name="connsiteX48" fmla="*/ 5656645 w 6312646"/>
              <a:gd name="connsiteY48" fmla="*/ 978082 h 5968515"/>
              <a:gd name="connsiteX49" fmla="*/ 5657443 w 6312646"/>
              <a:gd name="connsiteY49" fmla="*/ 971618 h 5968515"/>
              <a:gd name="connsiteX50" fmla="*/ 5620956 w 6312646"/>
              <a:gd name="connsiteY50" fmla="*/ 928676 h 5968515"/>
              <a:gd name="connsiteX51" fmla="*/ 5383207 w 6312646"/>
              <a:gd name="connsiteY51" fmla="*/ 895555 h 5968515"/>
              <a:gd name="connsiteX52" fmla="*/ 5365309 w 6312646"/>
              <a:gd name="connsiteY52" fmla="*/ 900041 h 5968515"/>
              <a:gd name="connsiteX53" fmla="*/ 5364401 w 6312646"/>
              <a:gd name="connsiteY53" fmla="*/ 917486 h 5968515"/>
              <a:gd name="connsiteX54" fmla="*/ 5349111 w 6312646"/>
              <a:gd name="connsiteY54" fmla="*/ 916690 h 5968515"/>
              <a:gd name="connsiteX55" fmla="*/ 5348323 w 6312646"/>
              <a:gd name="connsiteY55" fmla="*/ 931824 h 5968515"/>
              <a:gd name="connsiteX56" fmla="*/ 5363613 w 6312646"/>
              <a:gd name="connsiteY56" fmla="*/ 932620 h 5968515"/>
              <a:gd name="connsiteX57" fmla="*/ 5361596 w 6312646"/>
              <a:gd name="connsiteY57" fmla="*/ 971381 h 5968515"/>
              <a:gd name="connsiteX58" fmla="*/ 5385682 w 6312646"/>
              <a:gd name="connsiteY58" fmla="*/ 999578 h 5968515"/>
              <a:gd name="connsiteX59" fmla="*/ 5397188 w 6312646"/>
              <a:gd name="connsiteY59" fmla="*/ 998781 h 5968515"/>
              <a:gd name="connsiteX60" fmla="*/ 5397199 w 6312646"/>
              <a:gd name="connsiteY60" fmla="*/ 998807 h 5968515"/>
              <a:gd name="connsiteX61" fmla="*/ 5397971 w 6312646"/>
              <a:gd name="connsiteY61" fmla="*/ 983980 h 5968515"/>
              <a:gd name="connsiteX62" fmla="*/ 5391304 w 6312646"/>
              <a:gd name="connsiteY62" fmla="*/ 984094 h 5968515"/>
              <a:gd name="connsiteX63" fmla="*/ 5379300 w 6312646"/>
              <a:gd name="connsiteY63" fmla="*/ 970612 h 5968515"/>
              <a:gd name="connsiteX64" fmla="*/ 5381229 w 6312646"/>
              <a:gd name="connsiteY64" fmla="*/ 933550 h 5968515"/>
              <a:gd name="connsiteX65" fmla="*/ 5400544 w 6312646"/>
              <a:gd name="connsiteY65" fmla="*/ 934555 h 5968515"/>
              <a:gd name="connsiteX66" fmla="*/ 5401332 w 6312646"/>
              <a:gd name="connsiteY66" fmla="*/ 919421 h 5968515"/>
              <a:gd name="connsiteX67" fmla="*/ 5382017 w 6312646"/>
              <a:gd name="connsiteY67" fmla="*/ 918416 h 5968515"/>
              <a:gd name="connsiteX68" fmla="*/ 5414595 w 6312646"/>
              <a:gd name="connsiteY68" fmla="*/ 891004 h 5968515"/>
              <a:gd name="connsiteX69" fmla="*/ 5408967 w 6312646"/>
              <a:gd name="connsiteY69" fmla="*/ 999112 h 5968515"/>
              <a:gd name="connsiteX70" fmla="*/ 5426558 w 6312646"/>
              <a:gd name="connsiteY70" fmla="*/ 1000028 h 5968515"/>
              <a:gd name="connsiteX71" fmla="*/ 5429001 w 6312646"/>
              <a:gd name="connsiteY71" fmla="*/ 953081 h 5968515"/>
              <a:gd name="connsiteX72" fmla="*/ 5446358 w 6312646"/>
              <a:gd name="connsiteY72" fmla="*/ 935096 h 5968515"/>
              <a:gd name="connsiteX73" fmla="*/ 5460894 w 6312646"/>
              <a:gd name="connsiteY73" fmla="*/ 953345 h 5968515"/>
              <a:gd name="connsiteX74" fmla="*/ 5458378 w 6312646"/>
              <a:gd name="connsiteY74" fmla="*/ 1001684 h 5968515"/>
              <a:gd name="connsiteX75" fmla="*/ 5475994 w 6312646"/>
              <a:gd name="connsiteY75" fmla="*/ 1002601 h 5968515"/>
              <a:gd name="connsiteX76" fmla="*/ 5478671 w 6312646"/>
              <a:gd name="connsiteY76" fmla="*/ 951172 h 5968515"/>
              <a:gd name="connsiteX77" fmla="*/ 5454431 w 6312646"/>
              <a:gd name="connsiteY77" fmla="*/ 920021 h 5968515"/>
              <a:gd name="connsiteX78" fmla="*/ 5430140 w 6312646"/>
              <a:gd name="connsiteY78" fmla="*/ 931460 h 5968515"/>
              <a:gd name="connsiteX79" fmla="*/ 5432198 w 6312646"/>
              <a:gd name="connsiteY79" fmla="*/ 891920 h 5968515"/>
              <a:gd name="connsiteX80" fmla="*/ 5207225 w 6312646"/>
              <a:gd name="connsiteY80" fmla="*/ 878353 h 5968515"/>
              <a:gd name="connsiteX81" fmla="*/ 5149926 w 6312646"/>
              <a:gd name="connsiteY81" fmla="*/ 931588 h 5968515"/>
              <a:gd name="connsiteX82" fmla="*/ 5199063 w 6312646"/>
              <a:gd name="connsiteY82" fmla="*/ 990363 h 5968515"/>
              <a:gd name="connsiteX83" fmla="*/ 5232959 w 6312646"/>
              <a:gd name="connsiteY83" fmla="*/ 976018 h 5968515"/>
              <a:gd name="connsiteX84" fmla="*/ 5232236 w 6312646"/>
              <a:gd name="connsiteY84" fmla="*/ 989913 h 5968515"/>
              <a:gd name="connsiteX85" fmla="*/ 5250158 w 6312646"/>
              <a:gd name="connsiteY85" fmla="*/ 990846 h 5968515"/>
              <a:gd name="connsiteX86" fmla="*/ 5253117 w 6312646"/>
              <a:gd name="connsiteY86" fmla="*/ 934014 h 5968515"/>
              <a:gd name="connsiteX87" fmla="*/ 5206311 w 6312646"/>
              <a:gd name="connsiteY87" fmla="*/ 931578 h 5968515"/>
              <a:gd name="connsiteX88" fmla="*/ 5205394 w 6312646"/>
              <a:gd name="connsiteY88" fmla="*/ 949189 h 5968515"/>
              <a:gd name="connsiteX89" fmla="*/ 5232731 w 6312646"/>
              <a:gd name="connsiteY89" fmla="*/ 950612 h 5968515"/>
              <a:gd name="connsiteX90" fmla="*/ 5202356 w 6312646"/>
              <a:gd name="connsiteY90" fmla="*/ 971646 h 5968515"/>
              <a:gd name="connsiteX91" fmla="*/ 5170926 w 6312646"/>
              <a:gd name="connsiteY91" fmla="*/ 932694 h 5968515"/>
              <a:gd name="connsiteX92" fmla="*/ 5206230 w 6312646"/>
              <a:gd name="connsiteY92" fmla="*/ 897216 h 5968515"/>
              <a:gd name="connsiteX93" fmla="*/ 5234709 w 6312646"/>
              <a:gd name="connsiteY93" fmla="*/ 915576 h 5968515"/>
              <a:gd name="connsiteX94" fmla="*/ 5251971 w 6312646"/>
              <a:gd name="connsiteY94" fmla="*/ 905321 h 5968515"/>
              <a:gd name="connsiteX95" fmla="*/ 5207211 w 6312646"/>
              <a:gd name="connsiteY95" fmla="*/ 878365 h 5968515"/>
              <a:gd name="connsiteX96" fmla="*/ 4931941 w 6312646"/>
              <a:gd name="connsiteY96" fmla="*/ 859068 h 5968515"/>
              <a:gd name="connsiteX97" fmla="*/ 4931949 w 6312646"/>
              <a:gd name="connsiteY97" fmla="*/ 859074 h 5968515"/>
              <a:gd name="connsiteX98" fmla="*/ 4930422 w 6312646"/>
              <a:gd name="connsiteY98" fmla="*/ 860449 h 5968515"/>
              <a:gd name="connsiteX99" fmla="*/ 5001872 w 6312646"/>
              <a:gd name="connsiteY99" fmla="*/ 958355 h 5968515"/>
              <a:gd name="connsiteX100" fmla="*/ 5047524 w 6312646"/>
              <a:gd name="connsiteY100" fmla="*/ 988840 h 5968515"/>
              <a:gd name="connsiteX101" fmla="*/ 5021923 w 6312646"/>
              <a:gd name="connsiteY101" fmla="*/ 940280 h 5968515"/>
              <a:gd name="connsiteX102" fmla="*/ 4974446 w 6312646"/>
              <a:gd name="connsiteY102" fmla="*/ 892989 h 5968515"/>
              <a:gd name="connsiteX103" fmla="*/ 4931949 w 6312646"/>
              <a:gd name="connsiteY103" fmla="*/ 859074 h 5968515"/>
              <a:gd name="connsiteX104" fmla="*/ 4931954 w 6312646"/>
              <a:gd name="connsiteY104" fmla="*/ 859069 h 5968515"/>
              <a:gd name="connsiteX105" fmla="*/ 4828570 w 6312646"/>
              <a:gd name="connsiteY105" fmla="*/ 840690 h 5968515"/>
              <a:gd name="connsiteX106" fmla="*/ 4795681 w 6312646"/>
              <a:gd name="connsiteY106" fmla="*/ 850695 h 5968515"/>
              <a:gd name="connsiteX107" fmla="*/ 4827353 w 6312646"/>
              <a:gd name="connsiteY107" fmla="*/ 864061 h 5968515"/>
              <a:gd name="connsiteX108" fmla="*/ 4890314 w 6312646"/>
              <a:gd name="connsiteY108" fmla="*/ 859552 h 5968515"/>
              <a:gd name="connsiteX109" fmla="*/ 4799381 w 6312646"/>
              <a:gd name="connsiteY109" fmla="*/ 929733 h 5968515"/>
              <a:gd name="connsiteX110" fmla="*/ 4768622 w 6312646"/>
              <a:gd name="connsiteY110" fmla="*/ 974361 h 5968515"/>
              <a:gd name="connsiteX111" fmla="*/ 4816683 w 6312646"/>
              <a:gd name="connsiteY111" fmla="*/ 948728 h 5968515"/>
              <a:gd name="connsiteX112" fmla="*/ 4896674 w 6312646"/>
              <a:gd name="connsiteY112" fmla="*/ 866542 h 5968515"/>
              <a:gd name="connsiteX113" fmla="*/ 4885637 w 6312646"/>
              <a:gd name="connsiteY113" fmla="*/ 928729 h 5968515"/>
              <a:gd name="connsiteX114" fmla="*/ 4895645 w 6312646"/>
              <a:gd name="connsiteY114" fmla="*/ 961598 h 5968515"/>
              <a:gd name="connsiteX115" fmla="*/ 4909014 w 6312646"/>
              <a:gd name="connsiteY115" fmla="*/ 929946 h 5968515"/>
              <a:gd name="connsiteX116" fmla="*/ 4902025 w 6312646"/>
              <a:gd name="connsiteY116" fmla="*/ 856269 h 5968515"/>
              <a:gd name="connsiteX117" fmla="*/ 4901672 w 6312646"/>
              <a:gd name="connsiteY117" fmla="*/ 855661 h 5968515"/>
              <a:gd name="connsiteX118" fmla="*/ 4901660 w 6312646"/>
              <a:gd name="connsiteY118" fmla="*/ 855648 h 5968515"/>
              <a:gd name="connsiteX119" fmla="*/ 4901141 w 6312646"/>
              <a:gd name="connsiteY119" fmla="*/ 855288 h 5968515"/>
              <a:gd name="connsiteX120" fmla="*/ 4828570 w 6312646"/>
              <a:gd name="connsiteY120" fmla="*/ 840690 h 5968515"/>
              <a:gd name="connsiteX121" fmla="*/ 5015852 w 6312646"/>
              <a:gd name="connsiteY121" fmla="*/ 837414 h 5968515"/>
              <a:gd name="connsiteX122" fmla="*/ 4935784 w 6312646"/>
              <a:gd name="connsiteY122" fmla="*/ 844068 h 5968515"/>
              <a:gd name="connsiteX123" fmla="*/ 4935691 w 6312646"/>
              <a:gd name="connsiteY123" fmla="*/ 845856 h 5968515"/>
              <a:gd name="connsiteX124" fmla="*/ 5014636 w 6312646"/>
              <a:gd name="connsiteY124" fmla="*/ 860773 h 5968515"/>
              <a:gd name="connsiteX125" fmla="*/ 5050335 w 6312646"/>
              <a:gd name="connsiteY125" fmla="*/ 850927 h 5968515"/>
              <a:gd name="connsiteX126" fmla="*/ 5015852 w 6312646"/>
              <a:gd name="connsiteY126" fmla="*/ 837414 h 5968515"/>
              <a:gd name="connsiteX127" fmla="*/ 5184468 w 6312646"/>
              <a:gd name="connsiteY127" fmla="*/ 785721 h 5968515"/>
              <a:gd name="connsiteX128" fmla="*/ 5215369 w 6312646"/>
              <a:gd name="connsiteY128" fmla="*/ 787330 h 5968515"/>
              <a:gd name="connsiteX129" fmla="*/ 5231466 w 6312646"/>
              <a:gd name="connsiteY129" fmla="*/ 802421 h 5968515"/>
              <a:gd name="connsiteX130" fmla="*/ 5213890 w 6312646"/>
              <a:gd name="connsiteY130" fmla="*/ 815759 h 5968515"/>
              <a:gd name="connsiteX131" fmla="*/ 5213890 w 6312646"/>
              <a:gd name="connsiteY131" fmla="*/ 815746 h 5968515"/>
              <a:gd name="connsiteX132" fmla="*/ 5182989 w 6312646"/>
              <a:gd name="connsiteY132" fmla="*/ 814137 h 5968515"/>
              <a:gd name="connsiteX133" fmla="*/ 5766204 w 6312646"/>
              <a:gd name="connsiteY133" fmla="*/ 798343 h 5968515"/>
              <a:gd name="connsiteX134" fmla="*/ 5787936 w 6312646"/>
              <a:gd name="connsiteY134" fmla="*/ 824253 h 5968515"/>
              <a:gd name="connsiteX135" fmla="*/ 5763631 w 6312646"/>
              <a:gd name="connsiteY135" fmla="*/ 847767 h 5968515"/>
              <a:gd name="connsiteX136" fmla="*/ 5741899 w 6312646"/>
              <a:gd name="connsiteY136" fmla="*/ 821857 h 5968515"/>
              <a:gd name="connsiteX137" fmla="*/ 5766204 w 6312646"/>
              <a:gd name="connsiteY137" fmla="*/ 798343 h 5968515"/>
              <a:gd name="connsiteX138" fmla="*/ 5304032 w 6312646"/>
              <a:gd name="connsiteY138" fmla="*/ 774286 h 5968515"/>
              <a:gd name="connsiteX139" fmla="*/ 5325765 w 6312646"/>
              <a:gd name="connsiteY139" fmla="*/ 800196 h 5968515"/>
              <a:gd name="connsiteX140" fmla="*/ 5301460 w 6312646"/>
              <a:gd name="connsiteY140" fmla="*/ 823710 h 5968515"/>
              <a:gd name="connsiteX141" fmla="*/ 5279727 w 6312646"/>
              <a:gd name="connsiteY141" fmla="*/ 797800 h 5968515"/>
              <a:gd name="connsiteX142" fmla="*/ 5304032 w 6312646"/>
              <a:gd name="connsiteY142" fmla="*/ 774286 h 5968515"/>
              <a:gd name="connsiteX143" fmla="*/ 5568685 w 6312646"/>
              <a:gd name="connsiteY143" fmla="*/ 787139 h 5968515"/>
              <a:gd name="connsiteX144" fmla="*/ 5588028 w 6312646"/>
              <a:gd name="connsiteY144" fmla="*/ 805332 h 5968515"/>
              <a:gd name="connsiteX145" fmla="*/ 5547253 w 6312646"/>
              <a:gd name="connsiteY145" fmla="*/ 803209 h 5968515"/>
              <a:gd name="connsiteX146" fmla="*/ 5568685 w 6312646"/>
              <a:gd name="connsiteY146" fmla="*/ 787139 h 5968515"/>
              <a:gd name="connsiteX147" fmla="*/ 5697930 w 6312646"/>
              <a:gd name="connsiteY147" fmla="*/ 779934 h 5968515"/>
              <a:gd name="connsiteX148" fmla="*/ 5693815 w 6312646"/>
              <a:gd name="connsiteY148" fmla="*/ 859001 h 5968515"/>
              <a:gd name="connsiteX149" fmla="*/ 5711430 w 6312646"/>
              <a:gd name="connsiteY149" fmla="*/ 859918 h 5968515"/>
              <a:gd name="connsiteX150" fmla="*/ 5715545 w 6312646"/>
              <a:gd name="connsiteY150" fmla="*/ 780851 h 5968515"/>
              <a:gd name="connsiteX151" fmla="*/ 5398332 w 6312646"/>
              <a:gd name="connsiteY151" fmla="*/ 762944 h 5968515"/>
              <a:gd name="connsiteX152" fmla="*/ 5375885 w 6312646"/>
              <a:gd name="connsiteY152" fmla="*/ 777578 h 5968515"/>
              <a:gd name="connsiteX153" fmla="*/ 5376633 w 6312646"/>
              <a:gd name="connsiteY153" fmla="*/ 763210 h 5968515"/>
              <a:gd name="connsiteX154" fmla="*/ 5359017 w 6312646"/>
              <a:gd name="connsiteY154" fmla="*/ 762293 h 5968515"/>
              <a:gd name="connsiteX155" fmla="*/ 5354902 w 6312646"/>
              <a:gd name="connsiteY155" fmla="*/ 841360 h 5968515"/>
              <a:gd name="connsiteX156" fmla="*/ 5372518 w 6312646"/>
              <a:gd name="connsiteY156" fmla="*/ 842277 h 5968515"/>
              <a:gd name="connsiteX157" fmla="*/ 5374761 w 6312646"/>
              <a:gd name="connsiteY157" fmla="*/ 799186 h 5968515"/>
              <a:gd name="connsiteX158" fmla="*/ 5395225 w 6312646"/>
              <a:gd name="connsiteY158" fmla="*/ 781056 h 5968515"/>
              <a:gd name="connsiteX159" fmla="*/ 5399083 w 6312646"/>
              <a:gd name="connsiteY159" fmla="*/ 781256 h 5968515"/>
              <a:gd name="connsiteX160" fmla="*/ 5400031 w 6312646"/>
              <a:gd name="connsiteY160" fmla="*/ 763032 h 5968515"/>
              <a:gd name="connsiteX161" fmla="*/ 5763536 w 6312646"/>
              <a:gd name="connsiteY161" fmla="*/ 781185 h 5968515"/>
              <a:gd name="connsiteX162" fmla="*/ 5723669 w 6312646"/>
              <a:gd name="connsiteY162" fmla="*/ 820921 h 5968515"/>
              <a:gd name="connsiteX163" fmla="*/ 5759195 w 6312646"/>
              <a:gd name="connsiteY163" fmla="*/ 864581 h 5968515"/>
              <a:gd name="connsiteX164" fmla="*/ 5786561 w 6312646"/>
              <a:gd name="connsiteY164" fmla="*/ 850677 h 5968515"/>
              <a:gd name="connsiteX165" fmla="*/ 5785877 w 6312646"/>
              <a:gd name="connsiteY165" fmla="*/ 863806 h 5968515"/>
              <a:gd name="connsiteX166" fmla="*/ 5803481 w 6312646"/>
              <a:gd name="connsiteY166" fmla="*/ 864722 h 5968515"/>
              <a:gd name="connsiteX167" fmla="*/ 5807596 w 6312646"/>
              <a:gd name="connsiteY167" fmla="*/ 785655 h 5968515"/>
              <a:gd name="connsiteX168" fmla="*/ 5789993 w 6312646"/>
              <a:gd name="connsiteY168" fmla="*/ 784739 h 5968515"/>
              <a:gd name="connsiteX169" fmla="*/ 5789310 w 6312646"/>
              <a:gd name="connsiteY169" fmla="*/ 797855 h 5968515"/>
              <a:gd name="connsiteX170" fmla="*/ 5763536 w 6312646"/>
              <a:gd name="connsiteY170" fmla="*/ 781185 h 5968515"/>
              <a:gd name="connsiteX171" fmla="*/ 5301352 w 6312646"/>
              <a:gd name="connsiteY171" fmla="*/ 757127 h 5968515"/>
              <a:gd name="connsiteX172" fmla="*/ 5261484 w 6312646"/>
              <a:gd name="connsiteY172" fmla="*/ 796863 h 5968515"/>
              <a:gd name="connsiteX173" fmla="*/ 5297011 w 6312646"/>
              <a:gd name="connsiteY173" fmla="*/ 840523 h 5968515"/>
              <a:gd name="connsiteX174" fmla="*/ 5324377 w 6312646"/>
              <a:gd name="connsiteY174" fmla="*/ 826619 h 5968515"/>
              <a:gd name="connsiteX175" fmla="*/ 5323693 w 6312646"/>
              <a:gd name="connsiteY175" fmla="*/ 839748 h 5968515"/>
              <a:gd name="connsiteX176" fmla="*/ 5341296 w 6312646"/>
              <a:gd name="connsiteY176" fmla="*/ 840664 h 5968515"/>
              <a:gd name="connsiteX177" fmla="*/ 5345412 w 6312646"/>
              <a:gd name="connsiteY177" fmla="*/ 761598 h 5968515"/>
              <a:gd name="connsiteX178" fmla="*/ 5327809 w 6312646"/>
              <a:gd name="connsiteY178" fmla="*/ 760681 h 5968515"/>
              <a:gd name="connsiteX179" fmla="*/ 5327126 w 6312646"/>
              <a:gd name="connsiteY179" fmla="*/ 773797 h 5968515"/>
              <a:gd name="connsiteX180" fmla="*/ 5301352 w 6312646"/>
              <a:gd name="connsiteY180" fmla="*/ 757127 h 5968515"/>
              <a:gd name="connsiteX181" fmla="*/ 5659274 w 6312646"/>
              <a:gd name="connsiteY181" fmla="*/ 775745 h 5968515"/>
              <a:gd name="connsiteX182" fmla="*/ 5634981 w 6312646"/>
              <a:gd name="connsiteY182" fmla="*/ 787184 h 5968515"/>
              <a:gd name="connsiteX183" fmla="*/ 5635528 w 6312646"/>
              <a:gd name="connsiteY183" fmla="*/ 776686 h 5968515"/>
              <a:gd name="connsiteX184" fmla="*/ 5617926 w 6312646"/>
              <a:gd name="connsiteY184" fmla="*/ 775770 h 5968515"/>
              <a:gd name="connsiteX185" fmla="*/ 5613810 w 6312646"/>
              <a:gd name="connsiteY185" fmla="*/ 854836 h 5968515"/>
              <a:gd name="connsiteX186" fmla="*/ 5631400 w 6312646"/>
              <a:gd name="connsiteY186" fmla="*/ 855752 h 5968515"/>
              <a:gd name="connsiteX187" fmla="*/ 5633844 w 6312646"/>
              <a:gd name="connsiteY187" fmla="*/ 808805 h 5968515"/>
              <a:gd name="connsiteX188" fmla="*/ 5651200 w 6312646"/>
              <a:gd name="connsiteY188" fmla="*/ 790820 h 5968515"/>
              <a:gd name="connsiteX189" fmla="*/ 5665736 w 6312646"/>
              <a:gd name="connsiteY189" fmla="*/ 809069 h 5968515"/>
              <a:gd name="connsiteX190" fmla="*/ 5663220 w 6312646"/>
              <a:gd name="connsiteY190" fmla="*/ 857408 h 5968515"/>
              <a:gd name="connsiteX191" fmla="*/ 5680836 w 6312646"/>
              <a:gd name="connsiteY191" fmla="*/ 858325 h 5968515"/>
              <a:gd name="connsiteX192" fmla="*/ 5683513 w 6312646"/>
              <a:gd name="connsiteY192" fmla="*/ 806895 h 5968515"/>
              <a:gd name="connsiteX193" fmla="*/ 5659274 w 6312646"/>
              <a:gd name="connsiteY193" fmla="*/ 775745 h 5968515"/>
              <a:gd name="connsiteX194" fmla="*/ 5569534 w 6312646"/>
              <a:gd name="connsiteY194" fmla="*/ 771074 h 5968515"/>
              <a:gd name="connsiteX195" fmla="*/ 5528275 w 6312646"/>
              <a:gd name="connsiteY195" fmla="*/ 810737 h 5968515"/>
              <a:gd name="connsiteX196" fmla="*/ 5566573 w 6312646"/>
              <a:gd name="connsiteY196" fmla="*/ 854542 h 5968515"/>
              <a:gd name="connsiteX197" fmla="*/ 5601951 w 6312646"/>
              <a:gd name="connsiteY197" fmla="*/ 838570 h 5968515"/>
              <a:gd name="connsiteX198" fmla="*/ 5590434 w 6312646"/>
              <a:gd name="connsiteY198" fmla="*/ 827752 h 5968515"/>
              <a:gd name="connsiteX199" fmla="*/ 5567423 w 6312646"/>
              <a:gd name="connsiteY199" fmla="*/ 838476 h 5968515"/>
              <a:gd name="connsiteX200" fmla="*/ 5546066 w 6312646"/>
              <a:gd name="connsiteY200" fmla="*/ 817387 h 5968515"/>
              <a:gd name="connsiteX201" fmla="*/ 5605223 w 6312646"/>
              <a:gd name="connsiteY201" fmla="*/ 820467 h 5968515"/>
              <a:gd name="connsiteX202" fmla="*/ 5606021 w 6312646"/>
              <a:gd name="connsiteY202" fmla="*/ 814003 h 5968515"/>
              <a:gd name="connsiteX203" fmla="*/ 5569534 w 6312646"/>
              <a:gd name="connsiteY203" fmla="*/ 771074 h 5968515"/>
              <a:gd name="connsiteX204" fmla="*/ 5449355 w 6312646"/>
              <a:gd name="connsiteY204" fmla="*/ 764818 h 5968515"/>
              <a:gd name="connsiteX205" fmla="*/ 5426302 w 6312646"/>
              <a:gd name="connsiteY205" fmla="*/ 776322 h 5968515"/>
              <a:gd name="connsiteX206" fmla="*/ 5426848 w 6312646"/>
              <a:gd name="connsiteY206" fmla="*/ 765824 h 5968515"/>
              <a:gd name="connsiteX207" fmla="*/ 5409233 w 6312646"/>
              <a:gd name="connsiteY207" fmla="*/ 764907 h 5968515"/>
              <a:gd name="connsiteX208" fmla="*/ 5405118 w 6312646"/>
              <a:gd name="connsiteY208" fmla="*/ 843973 h 5968515"/>
              <a:gd name="connsiteX209" fmla="*/ 5422720 w 6312646"/>
              <a:gd name="connsiteY209" fmla="*/ 844890 h 5968515"/>
              <a:gd name="connsiteX210" fmla="*/ 5425163 w 6312646"/>
              <a:gd name="connsiteY210" fmla="*/ 797943 h 5968515"/>
              <a:gd name="connsiteX211" fmla="*/ 5441281 w 6312646"/>
              <a:gd name="connsiteY211" fmla="*/ 779893 h 5968515"/>
              <a:gd name="connsiteX212" fmla="*/ 5454591 w 6312646"/>
              <a:gd name="connsiteY212" fmla="*/ 798079 h 5968515"/>
              <a:gd name="connsiteX213" fmla="*/ 5452075 w 6312646"/>
              <a:gd name="connsiteY213" fmla="*/ 846418 h 5968515"/>
              <a:gd name="connsiteX214" fmla="*/ 5469678 w 6312646"/>
              <a:gd name="connsiteY214" fmla="*/ 847334 h 5968515"/>
              <a:gd name="connsiteX215" fmla="*/ 5472210 w 6312646"/>
              <a:gd name="connsiteY215" fmla="*/ 798688 h 5968515"/>
              <a:gd name="connsiteX216" fmla="*/ 5488240 w 6312646"/>
              <a:gd name="connsiteY216" fmla="*/ 782337 h 5968515"/>
              <a:gd name="connsiteX217" fmla="*/ 5501550 w 6312646"/>
              <a:gd name="connsiteY217" fmla="*/ 800523 h 5968515"/>
              <a:gd name="connsiteX218" fmla="*/ 5499033 w 6312646"/>
              <a:gd name="connsiteY218" fmla="*/ 848862 h 5968515"/>
              <a:gd name="connsiteX219" fmla="*/ 5516649 w 6312646"/>
              <a:gd name="connsiteY219" fmla="*/ 849779 h 5968515"/>
              <a:gd name="connsiteX220" fmla="*/ 5519326 w 6312646"/>
              <a:gd name="connsiteY220" fmla="*/ 798349 h 5968515"/>
              <a:gd name="connsiteX221" fmla="*/ 5494766 w 6312646"/>
              <a:gd name="connsiteY221" fmla="*/ 767182 h 5968515"/>
              <a:gd name="connsiteX222" fmla="*/ 5470274 w 6312646"/>
              <a:gd name="connsiteY222" fmla="*/ 779533 h 5968515"/>
              <a:gd name="connsiteX223" fmla="*/ 5449355 w 6312646"/>
              <a:gd name="connsiteY223" fmla="*/ 764818 h 5968515"/>
              <a:gd name="connsiteX224" fmla="*/ 5186719 w 6312646"/>
              <a:gd name="connsiteY224" fmla="*/ 742478 h 5968515"/>
              <a:gd name="connsiteX225" fmla="*/ 5216688 w 6312646"/>
              <a:gd name="connsiteY225" fmla="*/ 744038 h 5968515"/>
              <a:gd name="connsiteX226" fmla="*/ 5231174 w 6312646"/>
              <a:gd name="connsiteY226" fmla="*/ 757329 h 5968515"/>
              <a:gd name="connsiteX227" fmla="*/ 5215385 w 6312646"/>
              <a:gd name="connsiteY227" fmla="*/ 769057 h 5968515"/>
              <a:gd name="connsiteX228" fmla="*/ 5185417 w 6312646"/>
              <a:gd name="connsiteY228" fmla="*/ 767497 h 5968515"/>
              <a:gd name="connsiteX229" fmla="*/ 4922777 w 6312646"/>
              <a:gd name="connsiteY229" fmla="*/ 719661 h 5968515"/>
              <a:gd name="connsiteX230" fmla="*/ 4909450 w 6312646"/>
              <a:gd name="connsiteY230" fmla="*/ 750777 h 5968515"/>
              <a:gd name="connsiteX231" fmla="*/ 4916503 w 6312646"/>
              <a:gd name="connsiteY231" fmla="*/ 823215 h 5968515"/>
              <a:gd name="connsiteX232" fmla="*/ 4918279 w 6312646"/>
              <a:gd name="connsiteY232" fmla="*/ 823307 h 5968515"/>
              <a:gd name="connsiteX233" fmla="*/ 4932814 w 6312646"/>
              <a:gd name="connsiteY233" fmla="*/ 751993 h 5968515"/>
              <a:gd name="connsiteX234" fmla="*/ 4922777 w 6312646"/>
              <a:gd name="connsiteY234" fmla="*/ 719661 h 5968515"/>
              <a:gd name="connsiteX235" fmla="*/ 5167586 w 6312646"/>
              <a:gd name="connsiteY235" fmla="*/ 723221 h 5968515"/>
              <a:gd name="connsiteX236" fmla="*/ 5161960 w 6312646"/>
              <a:gd name="connsiteY236" fmla="*/ 831317 h 5968515"/>
              <a:gd name="connsiteX237" fmla="*/ 5215254 w 6312646"/>
              <a:gd name="connsiteY237" fmla="*/ 834091 h 5968515"/>
              <a:gd name="connsiteX238" fmla="*/ 5252362 w 6312646"/>
              <a:gd name="connsiteY238" fmla="*/ 805519 h 5968515"/>
              <a:gd name="connsiteX239" fmla="*/ 5234863 w 6312646"/>
              <a:gd name="connsiteY239" fmla="*/ 778753 h 5968515"/>
              <a:gd name="connsiteX240" fmla="*/ 5252323 w 6312646"/>
              <a:gd name="connsiteY240" fmla="*/ 755817 h 5968515"/>
              <a:gd name="connsiteX241" fmla="*/ 5220421 w 6312646"/>
              <a:gd name="connsiteY241" fmla="*/ 725971 h 5968515"/>
              <a:gd name="connsiteX242" fmla="*/ 5708396 w 6312646"/>
              <a:gd name="connsiteY242" fmla="*/ 748413 h 5968515"/>
              <a:gd name="connsiteX243" fmla="*/ 5696852 w 6312646"/>
              <a:gd name="connsiteY243" fmla="*/ 758812 h 5968515"/>
              <a:gd name="connsiteX244" fmla="*/ 5707254 w 6312646"/>
              <a:gd name="connsiteY244" fmla="*/ 770354 h 5968515"/>
              <a:gd name="connsiteX245" fmla="*/ 5718798 w 6312646"/>
              <a:gd name="connsiteY245" fmla="*/ 759955 h 5968515"/>
              <a:gd name="connsiteX246" fmla="*/ 5708396 w 6312646"/>
              <a:gd name="connsiteY246" fmla="*/ 748413 h 5968515"/>
              <a:gd name="connsiteX247" fmla="*/ 5062091 w 6312646"/>
              <a:gd name="connsiteY247" fmla="*/ 711443 h 5968515"/>
              <a:gd name="connsiteX248" fmla="*/ 5013521 w 6312646"/>
              <a:gd name="connsiteY248" fmla="*/ 737023 h 5968515"/>
              <a:gd name="connsiteX249" fmla="*/ 4932293 w 6312646"/>
              <a:gd name="connsiteY249" fmla="*/ 826982 h 5968515"/>
              <a:gd name="connsiteX250" fmla="*/ 4933673 w 6312646"/>
              <a:gd name="connsiteY250" fmla="*/ 828514 h 5968515"/>
              <a:gd name="connsiteX251" fmla="*/ 5031600 w 6312646"/>
              <a:gd name="connsiteY251" fmla="*/ 757083 h 5968515"/>
              <a:gd name="connsiteX252" fmla="*/ 5062091 w 6312646"/>
              <a:gd name="connsiteY252" fmla="*/ 711443 h 5968515"/>
              <a:gd name="connsiteX253" fmla="*/ 4783667 w 6312646"/>
              <a:gd name="connsiteY253" fmla="*/ 696886 h 5968515"/>
              <a:gd name="connsiteX254" fmla="*/ 4809255 w 6312646"/>
              <a:gd name="connsiteY254" fmla="*/ 745446 h 5968515"/>
              <a:gd name="connsiteX255" fmla="*/ 4899237 w 6312646"/>
              <a:gd name="connsiteY255" fmla="*/ 826657 h 5968515"/>
              <a:gd name="connsiteX256" fmla="*/ 4899236 w 6312646"/>
              <a:gd name="connsiteY256" fmla="*/ 826670 h 5968515"/>
              <a:gd name="connsiteX257" fmla="*/ 4900768 w 6312646"/>
              <a:gd name="connsiteY257" fmla="*/ 825290 h 5968515"/>
              <a:gd name="connsiteX258" fmla="*/ 4829319 w 6312646"/>
              <a:gd name="connsiteY258" fmla="*/ 727384 h 5968515"/>
              <a:gd name="connsiteX259" fmla="*/ 4783667 w 6312646"/>
              <a:gd name="connsiteY259" fmla="*/ 696886 h 5968515"/>
              <a:gd name="connsiteX260" fmla="*/ 6312646 w 6312646"/>
              <a:gd name="connsiteY260" fmla="*/ 328585 h 5968515"/>
              <a:gd name="connsiteX261" fmla="*/ 6019077 w 6312646"/>
              <a:gd name="connsiteY261" fmla="*/ 5968515 h 5968515"/>
              <a:gd name="connsiteX262" fmla="*/ 273146 w 6312646"/>
              <a:gd name="connsiteY262" fmla="*/ 5968515 h 5968515"/>
              <a:gd name="connsiteX263" fmla="*/ 0 w 6312646"/>
              <a:gd name="connsiteY263" fmla="*/ 5695369 h 5968515"/>
              <a:gd name="connsiteX264" fmla="*/ 0 w 6312646"/>
              <a:gd name="connsiteY264" fmla="*/ 0 h 596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6312646" h="5968515">
                <a:moveTo>
                  <a:pt x="5530154" y="940994"/>
                </a:moveTo>
                <a:cubicBezTo>
                  <a:pt x="5543439" y="941686"/>
                  <a:pt x="5552627" y="952690"/>
                  <a:pt x="5551887" y="966905"/>
                </a:cubicBezTo>
                <a:cubicBezTo>
                  <a:pt x="5551147" y="981119"/>
                  <a:pt x="5540867" y="991110"/>
                  <a:pt x="5527582" y="990419"/>
                </a:cubicBezTo>
                <a:cubicBezTo>
                  <a:pt x="5514297" y="989727"/>
                  <a:pt x="5505108" y="978723"/>
                  <a:pt x="5505848" y="964508"/>
                </a:cubicBezTo>
                <a:cubicBezTo>
                  <a:pt x="5506588" y="950294"/>
                  <a:pt x="5516869" y="940303"/>
                  <a:pt x="5530154" y="940994"/>
                </a:cubicBezTo>
                <a:close/>
                <a:moveTo>
                  <a:pt x="5305251" y="929288"/>
                </a:moveTo>
                <a:cubicBezTo>
                  <a:pt x="5318536" y="929979"/>
                  <a:pt x="5327723" y="940984"/>
                  <a:pt x="5326983" y="955198"/>
                </a:cubicBezTo>
                <a:cubicBezTo>
                  <a:pt x="5326243" y="969412"/>
                  <a:pt x="5315963" y="979404"/>
                  <a:pt x="5302678" y="978712"/>
                </a:cubicBezTo>
                <a:cubicBezTo>
                  <a:pt x="5289393" y="978021"/>
                  <a:pt x="5280206" y="967016"/>
                  <a:pt x="5280946" y="952802"/>
                </a:cubicBezTo>
                <a:cubicBezTo>
                  <a:pt x="5281686" y="938587"/>
                  <a:pt x="5291966" y="928596"/>
                  <a:pt x="5305251" y="929288"/>
                </a:cubicBezTo>
                <a:close/>
                <a:moveTo>
                  <a:pt x="5620107" y="944754"/>
                </a:moveTo>
                <a:cubicBezTo>
                  <a:pt x="5629994" y="945269"/>
                  <a:pt x="5637723" y="951562"/>
                  <a:pt x="5639449" y="962947"/>
                </a:cubicBezTo>
                <a:lnTo>
                  <a:pt x="5598674" y="960824"/>
                </a:lnTo>
                <a:cubicBezTo>
                  <a:pt x="5601694" y="950301"/>
                  <a:pt x="5609607" y="944208"/>
                  <a:pt x="5620107" y="944754"/>
                </a:cubicBezTo>
                <a:close/>
                <a:moveTo>
                  <a:pt x="5708637" y="934021"/>
                </a:moveTo>
                <a:cubicBezTo>
                  <a:pt x="5697051" y="933418"/>
                  <a:pt x="5689150" y="939512"/>
                  <a:pt x="5686191" y="948643"/>
                </a:cubicBezTo>
                <a:lnTo>
                  <a:pt x="5686939" y="934275"/>
                </a:lnTo>
                <a:lnTo>
                  <a:pt x="5669335" y="933359"/>
                </a:lnTo>
                <a:lnTo>
                  <a:pt x="5665220" y="1012425"/>
                </a:lnTo>
                <a:lnTo>
                  <a:pt x="5665219" y="1012451"/>
                </a:lnTo>
                <a:lnTo>
                  <a:pt x="5682822" y="1013367"/>
                </a:lnTo>
                <a:lnTo>
                  <a:pt x="5685065" y="970277"/>
                </a:lnTo>
                <a:cubicBezTo>
                  <a:pt x="5685748" y="957148"/>
                  <a:pt x="5691618" y="951409"/>
                  <a:pt x="5705529" y="952133"/>
                </a:cubicBezTo>
                <a:lnTo>
                  <a:pt x="5709387" y="952334"/>
                </a:lnTo>
                <a:lnTo>
                  <a:pt x="5710336" y="934110"/>
                </a:lnTo>
                <a:close/>
                <a:moveTo>
                  <a:pt x="5527487" y="923836"/>
                </a:moveTo>
                <a:cubicBezTo>
                  <a:pt x="5506792" y="922759"/>
                  <a:pt x="5488895" y="939320"/>
                  <a:pt x="5487632" y="963573"/>
                </a:cubicBezTo>
                <a:cubicBezTo>
                  <a:pt x="5486370" y="987825"/>
                  <a:pt x="5502451" y="1006155"/>
                  <a:pt x="5523146" y="1007232"/>
                </a:cubicBezTo>
                <a:cubicBezTo>
                  <a:pt x="5535345" y="1007867"/>
                  <a:pt x="5544739" y="1003093"/>
                  <a:pt x="5550511" y="993328"/>
                </a:cubicBezTo>
                <a:lnTo>
                  <a:pt x="5549828" y="1006457"/>
                </a:lnTo>
                <a:lnTo>
                  <a:pt x="5567444" y="1007374"/>
                </a:lnTo>
                <a:lnTo>
                  <a:pt x="5571560" y="928308"/>
                </a:lnTo>
                <a:lnTo>
                  <a:pt x="5553944" y="927391"/>
                </a:lnTo>
                <a:lnTo>
                  <a:pt x="5553261" y="940507"/>
                </a:lnTo>
                <a:cubicBezTo>
                  <a:pt x="5548534" y="930195"/>
                  <a:pt x="5539686" y="924471"/>
                  <a:pt x="5527487" y="923836"/>
                </a:cubicBezTo>
                <a:close/>
                <a:moveTo>
                  <a:pt x="5306135" y="912302"/>
                </a:moveTo>
                <a:cubicBezTo>
                  <a:pt x="5282656" y="911080"/>
                  <a:pt x="5263979" y="927600"/>
                  <a:pt x="5262716" y="951853"/>
                </a:cubicBezTo>
                <a:cubicBezTo>
                  <a:pt x="5261454" y="976105"/>
                  <a:pt x="5278315" y="994476"/>
                  <a:pt x="5301794" y="995698"/>
                </a:cubicBezTo>
                <a:cubicBezTo>
                  <a:pt x="5325273" y="996920"/>
                  <a:pt x="5343950" y="980399"/>
                  <a:pt x="5345213" y="956147"/>
                </a:cubicBezTo>
                <a:cubicBezTo>
                  <a:pt x="5346475" y="931894"/>
                  <a:pt x="5329614" y="913524"/>
                  <a:pt x="5306135" y="912302"/>
                </a:cubicBezTo>
                <a:close/>
                <a:moveTo>
                  <a:pt x="5620956" y="928676"/>
                </a:moveTo>
                <a:cubicBezTo>
                  <a:pt x="5597785" y="927470"/>
                  <a:pt x="5580964" y="944254"/>
                  <a:pt x="5579710" y="968340"/>
                </a:cubicBezTo>
                <a:lnTo>
                  <a:pt x="5579696" y="968352"/>
                </a:lnTo>
                <a:cubicBezTo>
                  <a:pt x="5578442" y="992439"/>
                  <a:pt x="5594669" y="1010943"/>
                  <a:pt x="5617995" y="1012157"/>
                </a:cubicBezTo>
                <a:cubicBezTo>
                  <a:pt x="5632365" y="1012905"/>
                  <a:pt x="5646327" y="1006511"/>
                  <a:pt x="5653372" y="996185"/>
                </a:cubicBezTo>
                <a:lnTo>
                  <a:pt x="5641856" y="985367"/>
                </a:lnTo>
                <a:cubicBezTo>
                  <a:pt x="5636986" y="992553"/>
                  <a:pt x="5628411" y="996589"/>
                  <a:pt x="5618844" y="996091"/>
                </a:cubicBezTo>
                <a:cubicBezTo>
                  <a:pt x="5607258" y="995488"/>
                  <a:pt x="5599020" y="987158"/>
                  <a:pt x="5597488" y="975002"/>
                </a:cubicBezTo>
                <a:lnTo>
                  <a:pt x="5656645" y="978082"/>
                </a:lnTo>
                <a:cubicBezTo>
                  <a:pt x="5657056" y="976093"/>
                  <a:pt x="5657330" y="973776"/>
                  <a:pt x="5657443" y="971618"/>
                </a:cubicBezTo>
                <a:cubicBezTo>
                  <a:pt x="5658624" y="948911"/>
                  <a:pt x="5644129" y="929882"/>
                  <a:pt x="5620956" y="928676"/>
                </a:cubicBezTo>
                <a:close/>
                <a:moveTo>
                  <a:pt x="5383207" y="895555"/>
                </a:moveTo>
                <a:lnTo>
                  <a:pt x="5365309" y="900041"/>
                </a:lnTo>
                <a:lnTo>
                  <a:pt x="5364401" y="917486"/>
                </a:lnTo>
                <a:lnTo>
                  <a:pt x="5349111" y="916690"/>
                </a:lnTo>
                <a:lnTo>
                  <a:pt x="5348323" y="931824"/>
                </a:lnTo>
                <a:lnTo>
                  <a:pt x="5363613" y="932620"/>
                </a:lnTo>
                <a:lnTo>
                  <a:pt x="5361596" y="971381"/>
                </a:lnTo>
                <a:cubicBezTo>
                  <a:pt x="5360704" y="988520"/>
                  <a:pt x="5369624" y="998742"/>
                  <a:pt x="5385682" y="999578"/>
                </a:cubicBezTo>
                <a:cubicBezTo>
                  <a:pt x="5390166" y="999811"/>
                  <a:pt x="5394201" y="999560"/>
                  <a:pt x="5397188" y="998781"/>
                </a:cubicBezTo>
                <a:lnTo>
                  <a:pt x="5397199" y="998807"/>
                </a:lnTo>
                <a:lnTo>
                  <a:pt x="5397971" y="983980"/>
                </a:lnTo>
                <a:cubicBezTo>
                  <a:pt x="5395949" y="984182"/>
                  <a:pt x="5393157" y="984190"/>
                  <a:pt x="5391304" y="984094"/>
                </a:cubicBezTo>
                <a:cubicBezTo>
                  <a:pt x="5382656" y="983644"/>
                  <a:pt x="5378866" y="978951"/>
                  <a:pt x="5379300" y="970612"/>
                </a:cubicBezTo>
                <a:lnTo>
                  <a:pt x="5381229" y="933550"/>
                </a:lnTo>
                <a:lnTo>
                  <a:pt x="5400544" y="934555"/>
                </a:lnTo>
                <a:lnTo>
                  <a:pt x="5401332" y="919421"/>
                </a:lnTo>
                <a:lnTo>
                  <a:pt x="5382017" y="918416"/>
                </a:lnTo>
                <a:close/>
                <a:moveTo>
                  <a:pt x="5414595" y="891004"/>
                </a:moveTo>
                <a:lnTo>
                  <a:pt x="5408967" y="999112"/>
                </a:lnTo>
                <a:lnTo>
                  <a:pt x="5426558" y="1000028"/>
                </a:lnTo>
                <a:lnTo>
                  <a:pt x="5429001" y="953081"/>
                </a:lnTo>
                <a:cubicBezTo>
                  <a:pt x="5429636" y="940884"/>
                  <a:pt x="5436471" y="934581"/>
                  <a:pt x="5446358" y="935096"/>
                </a:cubicBezTo>
                <a:cubicBezTo>
                  <a:pt x="5456245" y="935610"/>
                  <a:pt x="5461456" y="942541"/>
                  <a:pt x="5460894" y="953345"/>
                </a:cubicBezTo>
                <a:lnTo>
                  <a:pt x="5458378" y="1001684"/>
                </a:lnTo>
                <a:lnTo>
                  <a:pt x="5475994" y="1002601"/>
                </a:lnTo>
                <a:lnTo>
                  <a:pt x="5478671" y="951172"/>
                </a:lnTo>
                <a:cubicBezTo>
                  <a:pt x="5479732" y="930789"/>
                  <a:pt x="5469249" y="920792"/>
                  <a:pt x="5454431" y="920021"/>
                </a:cubicBezTo>
                <a:cubicBezTo>
                  <a:pt x="5442232" y="919386"/>
                  <a:pt x="5433883" y="924996"/>
                  <a:pt x="5430140" y="931460"/>
                </a:cubicBezTo>
                <a:lnTo>
                  <a:pt x="5432198" y="891920"/>
                </a:lnTo>
                <a:close/>
                <a:moveTo>
                  <a:pt x="5207225" y="878353"/>
                </a:moveTo>
                <a:cubicBezTo>
                  <a:pt x="5176170" y="876737"/>
                  <a:pt x="5151623" y="898996"/>
                  <a:pt x="5149926" y="931588"/>
                </a:cubicBezTo>
                <a:cubicBezTo>
                  <a:pt x="5148230" y="964180"/>
                  <a:pt x="5170333" y="988868"/>
                  <a:pt x="5199063" y="990363"/>
                </a:cubicBezTo>
                <a:cubicBezTo>
                  <a:pt x="5212348" y="991055"/>
                  <a:pt x="5225176" y="985525"/>
                  <a:pt x="5232959" y="976018"/>
                </a:cubicBezTo>
                <a:lnTo>
                  <a:pt x="5232236" y="989913"/>
                </a:lnTo>
                <a:lnTo>
                  <a:pt x="5250158" y="990846"/>
                </a:lnTo>
                <a:lnTo>
                  <a:pt x="5253117" y="934014"/>
                </a:lnTo>
                <a:lnTo>
                  <a:pt x="5206311" y="931578"/>
                </a:lnTo>
                <a:lnTo>
                  <a:pt x="5205394" y="949189"/>
                </a:lnTo>
                <a:lnTo>
                  <a:pt x="5232731" y="950612"/>
                </a:lnTo>
                <a:cubicBezTo>
                  <a:pt x="5229408" y="963757"/>
                  <a:pt x="5217187" y="972418"/>
                  <a:pt x="5202356" y="971646"/>
                </a:cubicBezTo>
                <a:cubicBezTo>
                  <a:pt x="5182887" y="970633"/>
                  <a:pt x="5169809" y="954162"/>
                  <a:pt x="5170926" y="932694"/>
                </a:cubicBezTo>
                <a:cubicBezTo>
                  <a:pt x="5172044" y="911226"/>
                  <a:pt x="5186761" y="896202"/>
                  <a:pt x="5206230" y="897216"/>
                </a:cubicBezTo>
                <a:cubicBezTo>
                  <a:pt x="5220128" y="897939"/>
                  <a:pt x="5229807" y="905409"/>
                  <a:pt x="5234709" y="915576"/>
                </a:cubicBezTo>
                <a:lnTo>
                  <a:pt x="5251971" y="905321"/>
                </a:lnTo>
                <a:cubicBezTo>
                  <a:pt x="5244586" y="889454"/>
                  <a:pt x="5227764" y="879435"/>
                  <a:pt x="5207211" y="878365"/>
                </a:cubicBezTo>
                <a:close/>
                <a:moveTo>
                  <a:pt x="4931941" y="859068"/>
                </a:moveTo>
                <a:lnTo>
                  <a:pt x="4931949" y="859074"/>
                </a:lnTo>
                <a:lnTo>
                  <a:pt x="4930422" y="860449"/>
                </a:lnTo>
                <a:cubicBezTo>
                  <a:pt x="4946704" y="888970"/>
                  <a:pt x="4968559" y="921392"/>
                  <a:pt x="5001872" y="958355"/>
                </a:cubicBezTo>
                <a:cubicBezTo>
                  <a:pt x="5026127" y="985268"/>
                  <a:pt x="5039380" y="996189"/>
                  <a:pt x="5047524" y="988840"/>
                </a:cubicBezTo>
                <a:cubicBezTo>
                  <a:pt x="5055668" y="981504"/>
                  <a:pt x="5046179" y="967192"/>
                  <a:pt x="5021923" y="940280"/>
                </a:cubicBezTo>
                <a:cubicBezTo>
                  <a:pt x="5005267" y="921798"/>
                  <a:pt x="4989443" y="906280"/>
                  <a:pt x="4974446" y="892989"/>
                </a:cubicBezTo>
                <a:lnTo>
                  <a:pt x="4931949" y="859074"/>
                </a:lnTo>
                <a:lnTo>
                  <a:pt x="4931954" y="859069"/>
                </a:lnTo>
                <a:close/>
                <a:moveTo>
                  <a:pt x="4828570" y="840690"/>
                </a:moveTo>
                <a:cubicBezTo>
                  <a:pt x="4806599" y="839546"/>
                  <a:pt x="4796175" y="841206"/>
                  <a:pt x="4795681" y="850695"/>
                </a:cubicBezTo>
                <a:cubicBezTo>
                  <a:pt x="4795187" y="860184"/>
                  <a:pt x="4805369" y="862917"/>
                  <a:pt x="4827353" y="864061"/>
                </a:cubicBezTo>
                <a:cubicBezTo>
                  <a:pt x="4852264" y="865357"/>
                  <a:pt x="4872781" y="863186"/>
                  <a:pt x="4890314" y="859552"/>
                </a:cubicBezTo>
                <a:cubicBezTo>
                  <a:pt x="4863568" y="875794"/>
                  <a:pt x="4833578" y="899255"/>
                  <a:pt x="4799381" y="929733"/>
                </a:cubicBezTo>
                <a:cubicBezTo>
                  <a:pt x="4772543" y="953653"/>
                  <a:pt x="4761595" y="966645"/>
                  <a:pt x="4768622" y="974361"/>
                </a:cubicBezTo>
                <a:cubicBezTo>
                  <a:pt x="4775650" y="982077"/>
                  <a:pt x="4789846" y="972649"/>
                  <a:pt x="4816683" y="948728"/>
                </a:cubicBezTo>
                <a:cubicBezTo>
                  <a:pt x="4850882" y="918238"/>
                  <a:pt x="4877575" y="891173"/>
                  <a:pt x="4896674" y="866542"/>
                </a:cubicBezTo>
                <a:cubicBezTo>
                  <a:pt x="4891239" y="883598"/>
                  <a:pt x="4886935" y="903787"/>
                  <a:pt x="4885637" y="928729"/>
                </a:cubicBezTo>
                <a:cubicBezTo>
                  <a:pt x="4884493" y="950696"/>
                  <a:pt x="4886154" y="961104"/>
                  <a:pt x="4895645" y="961598"/>
                </a:cubicBezTo>
                <a:cubicBezTo>
                  <a:pt x="4905137" y="962092"/>
                  <a:pt x="4907870" y="951913"/>
                  <a:pt x="4909014" y="929946"/>
                </a:cubicBezTo>
                <a:cubicBezTo>
                  <a:pt x="4910585" y="899767"/>
                  <a:pt x="4907081" y="876035"/>
                  <a:pt x="4902025" y="856269"/>
                </a:cubicBezTo>
                <a:cubicBezTo>
                  <a:pt x="4901962" y="855997"/>
                  <a:pt x="4901831" y="855798"/>
                  <a:pt x="4901672" y="855661"/>
                </a:cubicBezTo>
                <a:lnTo>
                  <a:pt x="4901660" y="855648"/>
                </a:lnTo>
                <a:cubicBezTo>
                  <a:pt x="4901540" y="855501"/>
                  <a:pt x="4901367" y="855376"/>
                  <a:pt x="4901141" y="855288"/>
                </a:cubicBezTo>
                <a:cubicBezTo>
                  <a:pt x="4881989" y="848221"/>
                  <a:pt x="4858756" y="842261"/>
                  <a:pt x="4828570" y="840690"/>
                </a:cubicBezTo>
                <a:close/>
                <a:moveTo>
                  <a:pt x="5015852" y="837414"/>
                </a:moveTo>
                <a:cubicBezTo>
                  <a:pt x="4983036" y="835706"/>
                  <a:pt x="4957253" y="839115"/>
                  <a:pt x="4935784" y="844068"/>
                </a:cubicBezTo>
                <a:cubicBezTo>
                  <a:pt x="4934656" y="844329"/>
                  <a:pt x="4934596" y="845478"/>
                  <a:pt x="4935691" y="845856"/>
                </a:cubicBezTo>
                <a:cubicBezTo>
                  <a:pt x="4956529" y="853010"/>
                  <a:pt x="4981833" y="859065"/>
                  <a:pt x="5014636" y="860773"/>
                </a:cubicBezTo>
                <a:cubicBezTo>
                  <a:pt x="5038524" y="862016"/>
                  <a:pt x="5049842" y="860403"/>
                  <a:pt x="5050335" y="850927"/>
                </a:cubicBezTo>
                <a:cubicBezTo>
                  <a:pt x="5050829" y="841450"/>
                  <a:pt x="5039740" y="838658"/>
                  <a:pt x="5015852" y="837414"/>
                </a:cubicBezTo>
                <a:close/>
                <a:moveTo>
                  <a:pt x="5184468" y="785721"/>
                </a:moveTo>
                <a:lnTo>
                  <a:pt x="5215369" y="787330"/>
                </a:lnTo>
                <a:cubicBezTo>
                  <a:pt x="5226023" y="787884"/>
                  <a:pt x="5231932" y="793455"/>
                  <a:pt x="5231466" y="802421"/>
                </a:cubicBezTo>
                <a:cubicBezTo>
                  <a:pt x="5230999" y="811386"/>
                  <a:pt x="5224543" y="816313"/>
                  <a:pt x="5213890" y="815759"/>
                </a:cubicBezTo>
                <a:lnTo>
                  <a:pt x="5213890" y="815746"/>
                </a:lnTo>
                <a:lnTo>
                  <a:pt x="5182989" y="814137"/>
                </a:lnTo>
                <a:close/>
                <a:moveTo>
                  <a:pt x="5766204" y="798343"/>
                </a:moveTo>
                <a:cubicBezTo>
                  <a:pt x="5779489" y="799034"/>
                  <a:pt x="5788676" y="810039"/>
                  <a:pt x="5787936" y="824253"/>
                </a:cubicBezTo>
                <a:cubicBezTo>
                  <a:pt x="5787196" y="838467"/>
                  <a:pt x="5776916" y="848459"/>
                  <a:pt x="5763631" y="847767"/>
                </a:cubicBezTo>
                <a:cubicBezTo>
                  <a:pt x="5750346" y="847076"/>
                  <a:pt x="5741159" y="836071"/>
                  <a:pt x="5741899" y="821857"/>
                </a:cubicBezTo>
                <a:cubicBezTo>
                  <a:pt x="5742638" y="807642"/>
                  <a:pt x="5752919" y="797651"/>
                  <a:pt x="5766204" y="798343"/>
                </a:cubicBezTo>
                <a:close/>
                <a:moveTo>
                  <a:pt x="5304032" y="774286"/>
                </a:moveTo>
                <a:cubicBezTo>
                  <a:pt x="5317317" y="774977"/>
                  <a:pt x="5326505" y="785982"/>
                  <a:pt x="5325765" y="800196"/>
                </a:cubicBezTo>
                <a:cubicBezTo>
                  <a:pt x="5325025" y="814410"/>
                  <a:pt x="5314745" y="824402"/>
                  <a:pt x="5301460" y="823710"/>
                </a:cubicBezTo>
                <a:cubicBezTo>
                  <a:pt x="5288175" y="823019"/>
                  <a:pt x="5278987" y="812014"/>
                  <a:pt x="5279727" y="797800"/>
                </a:cubicBezTo>
                <a:cubicBezTo>
                  <a:pt x="5280467" y="783585"/>
                  <a:pt x="5290747" y="773594"/>
                  <a:pt x="5304032" y="774286"/>
                </a:cubicBezTo>
                <a:close/>
                <a:moveTo>
                  <a:pt x="5568685" y="787139"/>
                </a:moveTo>
                <a:cubicBezTo>
                  <a:pt x="5578573" y="787654"/>
                  <a:pt x="5586302" y="793947"/>
                  <a:pt x="5588028" y="805332"/>
                </a:cubicBezTo>
                <a:lnTo>
                  <a:pt x="5547253" y="803209"/>
                </a:lnTo>
                <a:cubicBezTo>
                  <a:pt x="5550272" y="792686"/>
                  <a:pt x="5558185" y="786593"/>
                  <a:pt x="5568685" y="787139"/>
                </a:cubicBezTo>
                <a:close/>
                <a:moveTo>
                  <a:pt x="5697930" y="779934"/>
                </a:moveTo>
                <a:lnTo>
                  <a:pt x="5693815" y="859001"/>
                </a:lnTo>
                <a:lnTo>
                  <a:pt x="5711430" y="859918"/>
                </a:lnTo>
                <a:lnTo>
                  <a:pt x="5715545" y="780851"/>
                </a:lnTo>
                <a:close/>
                <a:moveTo>
                  <a:pt x="5398332" y="762944"/>
                </a:moveTo>
                <a:cubicBezTo>
                  <a:pt x="5386746" y="762341"/>
                  <a:pt x="5378846" y="768435"/>
                  <a:pt x="5375885" y="777578"/>
                </a:cubicBezTo>
                <a:lnTo>
                  <a:pt x="5376633" y="763210"/>
                </a:lnTo>
                <a:lnTo>
                  <a:pt x="5359017" y="762293"/>
                </a:lnTo>
                <a:lnTo>
                  <a:pt x="5354902" y="841360"/>
                </a:lnTo>
                <a:lnTo>
                  <a:pt x="5372518" y="842277"/>
                </a:lnTo>
                <a:lnTo>
                  <a:pt x="5374761" y="799186"/>
                </a:lnTo>
                <a:cubicBezTo>
                  <a:pt x="5375444" y="786058"/>
                  <a:pt x="5381314" y="780332"/>
                  <a:pt x="5395225" y="781056"/>
                </a:cubicBezTo>
                <a:lnTo>
                  <a:pt x="5399083" y="781256"/>
                </a:lnTo>
                <a:lnTo>
                  <a:pt x="5400031" y="763032"/>
                </a:lnTo>
                <a:close/>
                <a:moveTo>
                  <a:pt x="5763536" y="781185"/>
                </a:moveTo>
                <a:cubicBezTo>
                  <a:pt x="5742842" y="780108"/>
                  <a:pt x="5724931" y="796668"/>
                  <a:pt x="5723669" y="820921"/>
                </a:cubicBezTo>
                <a:cubicBezTo>
                  <a:pt x="5722406" y="845173"/>
                  <a:pt x="5738488" y="863503"/>
                  <a:pt x="5759195" y="864581"/>
                </a:cubicBezTo>
                <a:cubicBezTo>
                  <a:pt x="5771395" y="865216"/>
                  <a:pt x="5780788" y="860442"/>
                  <a:pt x="5786561" y="850677"/>
                </a:cubicBezTo>
                <a:lnTo>
                  <a:pt x="5785877" y="863806"/>
                </a:lnTo>
                <a:lnTo>
                  <a:pt x="5803481" y="864722"/>
                </a:lnTo>
                <a:lnTo>
                  <a:pt x="5807596" y="785655"/>
                </a:lnTo>
                <a:lnTo>
                  <a:pt x="5789993" y="784739"/>
                </a:lnTo>
                <a:lnTo>
                  <a:pt x="5789310" y="797855"/>
                </a:lnTo>
                <a:cubicBezTo>
                  <a:pt x="5784583" y="787543"/>
                  <a:pt x="5775735" y="781820"/>
                  <a:pt x="5763536" y="781185"/>
                </a:cubicBezTo>
                <a:close/>
                <a:moveTo>
                  <a:pt x="5301352" y="757127"/>
                </a:moveTo>
                <a:cubicBezTo>
                  <a:pt x="5280658" y="756050"/>
                  <a:pt x="5262747" y="772611"/>
                  <a:pt x="5261484" y="796863"/>
                </a:cubicBezTo>
                <a:cubicBezTo>
                  <a:pt x="5260222" y="821116"/>
                  <a:pt x="5276304" y="839445"/>
                  <a:pt x="5297011" y="840523"/>
                </a:cubicBezTo>
                <a:cubicBezTo>
                  <a:pt x="5309210" y="841158"/>
                  <a:pt x="5318604" y="836384"/>
                  <a:pt x="5324377" y="826619"/>
                </a:cubicBezTo>
                <a:lnTo>
                  <a:pt x="5323693" y="839748"/>
                </a:lnTo>
                <a:lnTo>
                  <a:pt x="5341296" y="840664"/>
                </a:lnTo>
                <a:lnTo>
                  <a:pt x="5345412" y="761598"/>
                </a:lnTo>
                <a:lnTo>
                  <a:pt x="5327809" y="760681"/>
                </a:lnTo>
                <a:lnTo>
                  <a:pt x="5327126" y="773797"/>
                </a:lnTo>
                <a:cubicBezTo>
                  <a:pt x="5322399" y="763486"/>
                  <a:pt x="5313551" y="757762"/>
                  <a:pt x="5301352" y="757127"/>
                </a:cubicBezTo>
                <a:close/>
                <a:moveTo>
                  <a:pt x="5659274" y="775745"/>
                </a:moveTo>
                <a:cubicBezTo>
                  <a:pt x="5647074" y="775110"/>
                  <a:pt x="5638725" y="780720"/>
                  <a:pt x="5634981" y="787184"/>
                </a:cubicBezTo>
                <a:lnTo>
                  <a:pt x="5635528" y="776686"/>
                </a:lnTo>
                <a:lnTo>
                  <a:pt x="5617926" y="775770"/>
                </a:lnTo>
                <a:lnTo>
                  <a:pt x="5613810" y="854836"/>
                </a:lnTo>
                <a:lnTo>
                  <a:pt x="5631400" y="855752"/>
                </a:lnTo>
                <a:lnTo>
                  <a:pt x="5633844" y="808805"/>
                </a:lnTo>
                <a:cubicBezTo>
                  <a:pt x="5634479" y="796608"/>
                  <a:pt x="5641314" y="790305"/>
                  <a:pt x="5651200" y="790820"/>
                </a:cubicBezTo>
                <a:cubicBezTo>
                  <a:pt x="5661088" y="791334"/>
                  <a:pt x="5666299" y="798265"/>
                  <a:pt x="5665736" y="809069"/>
                </a:cubicBezTo>
                <a:lnTo>
                  <a:pt x="5663220" y="857408"/>
                </a:lnTo>
                <a:lnTo>
                  <a:pt x="5680836" y="858325"/>
                </a:lnTo>
                <a:lnTo>
                  <a:pt x="5683513" y="806895"/>
                </a:lnTo>
                <a:cubicBezTo>
                  <a:pt x="5684574" y="786513"/>
                  <a:pt x="5674092" y="776516"/>
                  <a:pt x="5659274" y="775745"/>
                </a:cubicBezTo>
                <a:close/>
                <a:moveTo>
                  <a:pt x="5569534" y="771074"/>
                </a:moveTo>
                <a:cubicBezTo>
                  <a:pt x="5546362" y="769868"/>
                  <a:pt x="5529529" y="786638"/>
                  <a:pt x="5528275" y="810737"/>
                </a:cubicBezTo>
                <a:cubicBezTo>
                  <a:pt x="5527021" y="834824"/>
                  <a:pt x="5543247" y="853328"/>
                  <a:pt x="5566573" y="854542"/>
                </a:cubicBezTo>
                <a:cubicBezTo>
                  <a:pt x="5580944" y="855290"/>
                  <a:pt x="5594905" y="848896"/>
                  <a:pt x="5601951" y="838570"/>
                </a:cubicBezTo>
                <a:lnTo>
                  <a:pt x="5590434" y="827752"/>
                </a:lnTo>
                <a:cubicBezTo>
                  <a:pt x="5585565" y="834926"/>
                  <a:pt x="5576990" y="838974"/>
                  <a:pt x="5567423" y="838476"/>
                </a:cubicBezTo>
                <a:cubicBezTo>
                  <a:pt x="5555836" y="837873"/>
                  <a:pt x="5547598" y="829543"/>
                  <a:pt x="5546066" y="817387"/>
                </a:cubicBezTo>
                <a:lnTo>
                  <a:pt x="5605223" y="820467"/>
                </a:lnTo>
                <a:cubicBezTo>
                  <a:pt x="5605635" y="818478"/>
                  <a:pt x="5605909" y="816161"/>
                  <a:pt x="5606021" y="814003"/>
                </a:cubicBezTo>
                <a:cubicBezTo>
                  <a:pt x="5607203" y="791296"/>
                  <a:pt x="5592707" y="772280"/>
                  <a:pt x="5569534" y="771074"/>
                </a:cubicBezTo>
                <a:close/>
                <a:moveTo>
                  <a:pt x="5449355" y="764818"/>
                </a:moveTo>
                <a:cubicBezTo>
                  <a:pt x="5437921" y="764223"/>
                  <a:pt x="5430046" y="769857"/>
                  <a:pt x="5426302" y="776322"/>
                </a:cubicBezTo>
                <a:lnTo>
                  <a:pt x="5426848" y="765824"/>
                </a:lnTo>
                <a:lnTo>
                  <a:pt x="5409233" y="764907"/>
                </a:lnTo>
                <a:lnTo>
                  <a:pt x="5405118" y="843973"/>
                </a:lnTo>
                <a:lnTo>
                  <a:pt x="5422720" y="844890"/>
                </a:lnTo>
                <a:lnTo>
                  <a:pt x="5425163" y="797943"/>
                </a:lnTo>
                <a:cubicBezTo>
                  <a:pt x="5425798" y="785746"/>
                  <a:pt x="5432174" y="779419"/>
                  <a:pt x="5441281" y="779893"/>
                </a:cubicBezTo>
                <a:cubicBezTo>
                  <a:pt x="5450390" y="780367"/>
                  <a:pt x="5455154" y="787274"/>
                  <a:pt x="5454591" y="798079"/>
                </a:cubicBezTo>
                <a:lnTo>
                  <a:pt x="5452075" y="846418"/>
                </a:lnTo>
                <a:lnTo>
                  <a:pt x="5469678" y="847334"/>
                </a:lnTo>
                <a:lnTo>
                  <a:pt x="5472210" y="798688"/>
                </a:lnTo>
                <a:cubicBezTo>
                  <a:pt x="5472757" y="788190"/>
                  <a:pt x="5479132" y="781863"/>
                  <a:pt x="5488240" y="782337"/>
                </a:cubicBezTo>
                <a:cubicBezTo>
                  <a:pt x="5497348" y="782811"/>
                  <a:pt x="5502112" y="789718"/>
                  <a:pt x="5501550" y="800523"/>
                </a:cubicBezTo>
                <a:lnTo>
                  <a:pt x="5499033" y="848862"/>
                </a:lnTo>
                <a:lnTo>
                  <a:pt x="5516649" y="849779"/>
                </a:lnTo>
                <a:lnTo>
                  <a:pt x="5519326" y="798349"/>
                </a:lnTo>
                <a:cubicBezTo>
                  <a:pt x="5520387" y="777966"/>
                  <a:pt x="5510377" y="767995"/>
                  <a:pt x="5494766" y="767182"/>
                </a:cubicBezTo>
                <a:cubicBezTo>
                  <a:pt x="5484267" y="766636"/>
                  <a:pt x="5475836" y="770845"/>
                  <a:pt x="5470274" y="779533"/>
                </a:cubicBezTo>
                <a:cubicBezTo>
                  <a:pt x="5466593" y="770044"/>
                  <a:pt x="5458935" y="765317"/>
                  <a:pt x="5449355" y="764818"/>
                </a:cubicBezTo>
                <a:close/>
                <a:moveTo>
                  <a:pt x="5186719" y="742478"/>
                </a:moveTo>
                <a:lnTo>
                  <a:pt x="5216688" y="744038"/>
                </a:lnTo>
                <a:cubicBezTo>
                  <a:pt x="5226269" y="744537"/>
                  <a:pt x="5231584" y="749462"/>
                  <a:pt x="5231174" y="757329"/>
                </a:cubicBezTo>
                <a:cubicBezTo>
                  <a:pt x="5230765" y="765196"/>
                  <a:pt x="5224966" y="769555"/>
                  <a:pt x="5215385" y="769057"/>
                </a:cubicBezTo>
                <a:lnTo>
                  <a:pt x="5185417" y="767497"/>
                </a:lnTo>
                <a:close/>
                <a:moveTo>
                  <a:pt x="4922777" y="719661"/>
                </a:moveTo>
                <a:cubicBezTo>
                  <a:pt x="4913298" y="719167"/>
                  <a:pt x="4910574" y="729180"/>
                  <a:pt x="4909450" y="750777"/>
                </a:cubicBezTo>
                <a:cubicBezTo>
                  <a:pt x="4907906" y="780444"/>
                  <a:pt x="4911430" y="803780"/>
                  <a:pt x="4916503" y="823215"/>
                </a:cubicBezTo>
                <a:cubicBezTo>
                  <a:pt x="4916770" y="824241"/>
                  <a:pt x="4917907" y="824300"/>
                  <a:pt x="4918279" y="823307"/>
                </a:cubicBezTo>
                <a:cubicBezTo>
                  <a:pt x="4925329" y="804491"/>
                  <a:pt x="4931270" y="781660"/>
                  <a:pt x="4932814" y="751993"/>
                </a:cubicBezTo>
                <a:cubicBezTo>
                  <a:pt x="4933938" y="730397"/>
                  <a:pt x="4932269" y="720155"/>
                  <a:pt x="4922777" y="719661"/>
                </a:cubicBezTo>
                <a:close/>
                <a:moveTo>
                  <a:pt x="5167586" y="723221"/>
                </a:moveTo>
                <a:lnTo>
                  <a:pt x="5161960" y="831317"/>
                </a:lnTo>
                <a:lnTo>
                  <a:pt x="5215254" y="834091"/>
                </a:lnTo>
                <a:cubicBezTo>
                  <a:pt x="5237647" y="835256"/>
                  <a:pt x="5251366" y="824663"/>
                  <a:pt x="5252362" y="805519"/>
                </a:cubicBezTo>
                <a:cubicBezTo>
                  <a:pt x="5253045" y="792390"/>
                  <a:pt x="5246248" y="783213"/>
                  <a:pt x="5234863" y="778753"/>
                </a:cubicBezTo>
                <a:cubicBezTo>
                  <a:pt x="5245104" y="775419"/>
                  <a:pt x="5251753" y="766775"/>
                  <a:pt x="5252323" y="755817"/>
                </a:cubicBezTo>
                <a:cubicBezTo>
                  <a:pt x="5253240" y="738206"/>
                  <a:pt x="5241434" y="727065"/>
                  <a:pt x="5220421" y="725971"/>
                </a:cubicBezTo>
                <a:close/>
                <a:moveTo>
                  <a:pt x="5708396" y="748413"/>
                </a:moveTo>
                <a:cubicBezTo>
                  <a:pt x="5702367" y="748099"/>
                  <a:pt x="5697166" y="752784"/>
                  <a:pt x="5696852" y="758812"/>
                </a:cubicBezTo>
                <a:cubicBezTo>
                  <a:pt x="5696538" y="764840"/>
                  <a:pt x="5701225" y="770040"/>
                  <a:pt x="5707254" y="770354"/>
                </a:cubicBezTo>
                <a:cubicBezTo>
                  <a:pt x="5713284" y="770668"/>
                  <a:pt x="5718484" y="765983"/>
                  <a:pt x="5718798" y="759955"/>
                </a:cubicBezTo>
                <a:cubicBezTo>
                  <a:pt x="5719112" y="753927"/>
                  <a:pt x="5714426" y="748727"/>
                  <a:pt x="5708396" y="748413"/>
                </a:cubicBezTo>
                <a:close/>
                <a:moveTo>
                  <a:pt x="5062091" y="711443"/>
                </a:moveTo>
                <a:cubicBezTo>
                  <a:pt x="5054753" y="703300"/>
                  <a:pt x="5040439" y="712787"/>
                  <a:pt x="5013521" y="737023"/>
                </a:cubicBezTo>
                <a:cubicBezTo>
                  <a:pt x="4976550" y="770328"/>
                  <a:pt x="4951434" y="800305"/>
                  <a:pt x="4932293" y="826982"/>
                </a:cubicBezTo>
                <a:cubicBezTo>
                  <a:pt x="4931284" y="828390"/>
                  <a:pt x="4932168" y="829370"/>
                  <a:pt x="4933673" y="828514"/>
                </a:cubicBezTo>
                <a:cubicBezTo>
                  <a:pt x="4962200" y="812237"/>
                  <a:pt x="4994629" y="790388"/>
                  <a:pt x="5031600" y="757083"/>
                </a:cubicBezTo>
                <a:cubicBezTo>
                  <a:pt x="5058518" y="732835"/>
                  <a:pt x="5069443" y="719586"/>
                  <a:pt x="5062091" y="711443"/>
                </a:cubicBezTo>
                <a:close/>
                <a:moveTo>
                  <a:pt x="4783667" y="696886"/>
                </a:moveTo>
                <a:cubicBezTo>
                  <a:pt x="4775523" y="704223"/>
                  <a:pt x="4785013" y="718534"/>
                  <a:pt x="4809255" y="745446"/>
                </a:cubicBezTo>
                <a:cubicBezTo>
                  <a:pt x="4842568" y="782409"/>
                  <a:pt x="4872553" y="807520"/>
                  <a:pt x="4899237" y="826657"/>
                </a:cubicBezTo>
                <a:lnTo>
                  <a:pt x="4899236" y="826670"/>
                </a:lnTo>
                <a:cubicBezTo>
                  <a:pt x="4900644" y="827678"/>
                  <a:pt x="4901625" y="826794"/>
                  <a:pt x="4900768" y="825290"/>
                </a:cubicBezTo>
                <a:cubicBezTo>
                  <a:pt x="4884486" y="796769"/>
                  <a:pt x="4862632" y="764347"/>
                  <a:pt x="4829319" y="727384"/>
                </a:cubicBezTo>
                <a:cubicBezTo>
                  <a:pt x="4805076" y="700472"/>
                  <a:pt x="4791812" y="689550"/>
                  <a:pt x="4783667" y="696886"/>
                </a:cubicBezTo>
                <a:close/>
                <a:moveTo>
                  <a:pt x="6312646" y="328585"/>
                </a:moveTo>
                <a:lnTo>
                  <a:pt x="6019077" y="5968515"/>
                </a:lnTo>
                <a:lnTo>
                  <a:pt x="273146" y="5968515"/>
                </a:lnTo>
                <a:cubicBezTo>
                  <a:pt x="122291" y="5968515"/>
                  <a:pt x="0" y="5846224"/>
                  <a:pt x="0" y="56953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>
              <a:solidFill>
                <a:schemeClr val="accent2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CD72028-63DA-DEFA-9906-2E0C23085E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4536" y="1"/>
            <a:ext cx="7047465" cy="5940347"/>
          </a:xfrm>
          <a:custGeom>
            <a:avLst/>
            <a:gdLst>
              <a:gd name="connsiteX0" fmla="*/ 6297865 w 7047465"/>
              <a:gd name="connsiteY0" fmla="*/ 652255 h 5940347"/>
              <a:gd name="connsiteX1" fmla="*/ 6320915 w 7047465"/>
              <a:gd name="connsiteY1" fmla="*/ 677001 h 5940347"/>
              <a:gd name="connsiteX2" fmla="*/ 6297865 w 7047465"/>
              <a:gd name="connsiteY2" fmla="*/ 701747 h 5940347"/>
              <a:gd name="connsiteX3" fmla="*/ 6274814 w 7047465"/>
              <a:gd name="connsiteY3" fmla="*/ 677001 h 5940347"/>
              <a:gd name="connsiteX4" fmla="*/ 6297865 w 7047465"/>
              <a:gd name="connsiteY4" fmla="*/ 652255 h 5940347"/>
              <a:gd name="connsiteX5" fmla="*/ 6072657 w 7047465"/>
              <a:gd name="connsiteY5" fmla="*/ 652255 h 5940347"/>
              <a:gd name="connsiteX6" fmla="*/ 6095707 w 7047465"/>
              <a:gd name="connsiteY6" fmla="*/ 677001 h 5940347"/>
              <a:gd name="connsiteX7" fmla="*/ 6072657 w 7047465"/>
              <a:gd name="connsiteY7" fmla="*/ 701747 h 5940347"/>
              <a:gd name="connsiteX8" fmla="*/ 6049607 w 7047465"/>
              <a:gd name="connsiteY8" fmla="*/ 677001 h 5940347"/>
              <a:gd name="connsiteX9" fmla="*/ 6072657 w 7047465"/>
              <a:gd name="connsiteY9" fmla="*/ 652255 h 5940347"/>
              <a:gd name="connsiteX10" fmla="*/ 6387892 w 7047465"/>
              <a:gd name="connsiteY10" fmla="*/ 651334 h 5940347"/>
              <a:gd name="connsiteX11" fmla="*/ 6408153 w 7047465"/>
              <a:gd name="connsiteY11" fmla="*/ 668497 h 5940347"/>
              <a:gd name="connsiteX12" fmla="*/ 6367323 w 7047465"/>
              <a:gd name="connsiteY12" fmla="*/ 668497 h 5940347"/>
              <a:gd name="connsiteX13" fmla="*/ 6387892 w 7047465"/>
              <a:gd name="connsiteY13" fmla="*/ 651334 h 5940347"/>
              <a:gd name="connsiteX14" fmla="*/ 6475744 w 7047465"/>
              <a:gd name="connsiteY14" fmla="*/ 636014 h 5940347"/>
              <a:gd name="connsiteX15" fmla="*/ 6454088 w 7047465"/>
              <a:gd name="connsiteY15" fmla="*/ 651782 h 5940347"/>
              <a:gd name="connsiteX16" fmla="*/ 6454088 w 7047465"/>
              <a:gd name="connsiteY16" fmla="*/ 637395 h 5940347"/>
              <a:gd name="connsiteX17" fmla="*/ 6436461 w 7047465"/>
              <a:gd name="connsiteY17" fmla="*/ 637395 h 5940347"/>
              <a:gd name="connsiteX18" fmla="*/ 6436461 w 7047465"/>
              <a:gd name="connsiteY18" fmla="*/ 716569 h 5940347"/>
              <a:gd name="connsiteX19" fmla="*/ 6436461 w 7047465"/>
              <a:gd name="connsiteY19" fmla="*/ 716594 h 5940347"/>
              <a:gd name="connsiteX20" fmla="*/ 6454088 w 7047465"/>
              <a:gd name="connsiteY20" fmla="*/ 716594 h 5940347"/>
              <a:gd name="connsiteX21" fmla="*/ 6454088 w 7047465"/>
              <a:gd name="connsiteY21" fmla="*/ 673446 h 5940347"/>
              <a:gd name="connsiteX22" fmla="*/ 6473582 w 7047465"/>
              <a:gd name="connsiteY22" fmla="*/ 654263 h 5940347"/>
              <a:gd name="connsiteX23" fmla="*/ 6477445 w 7047465"/>
              <a:gd name="connsiteY23" fmla="*/ 654263 h 5940347"/>
              <a:gd name="connsiteX24" fmla="*/ 6477445 w 7047465"/>
              <a:gd name="connsiteY24" fmla="*/ 636014 h 5940347"/>
              <a:gd name="connsiteX25" fmla="*/ 6294309 w 7047465"/>
              <a:gd name="connsiteY25" fmla="*/ 635259 h 5940347"/>
              <a:gd name="connsiteX26" fmla="*/ 6256574 w 7047465"/>
              <a:gd name="connsiteY26" fmla="*/ 677014 h 5940347"/>
              <a:gd name="connsiteX27" fmla="*/ 6294309 w 7047465"/>
              <a:gd name="connsiteY27" fmla="*/ 718768 h 5940347"/>
              <a:gd name="connsiteX28" fmla="*/ 6320915 w 7047465"/>
              <a:gd name="connsiteY28" fmla="*/ 703460 h 5940347"/>
              <a:gd name="connsiteX29" fmla="*/ 6320915 w 7047465"/>
              <a:gd name="connsiteY29" fmla="*/ 716607 h 5940347"/>
              <a:gd name="connsiteX30" fmla="*/ 6338555 w 7047465"/>
              <a:gd name="connsiteY30" fmla="*/ 716607 h 5940347"/>
              <a:gd name="connsiteX31" fmla="*/ 6338555 w 7047465"/>
              <a:gd name="connsiteY31" fmla="*/ 637433 h 5940347"/>
              <a:gd name="connsiteX32" fmla="*/ 6320915 w 7047465"/>
              <a:gd name="connsiteY32" fmla="*/ 637433 h 5940347"/>
              <a:gd name="connsiteX33" fmla="*/ 6320915 w 7047465"/>
              <a:gd name="connsiteY33" fmla="*/ 650567 h 5940347"/>
              <a:gd name="connsiteX34" fmla="*/ 6294309 w 7047465"/>
              <a:gd name="connsiteY34" fmla="*/ 635259 h 5940347"/>
              <a:gd name="connsiteX35" fmla="*/ 6072657 w 7047465"/>
              <a:gd name="connsiteY35" fmla="*/ 635247 h 5940347"/>
              <a:gd name="connsiteX36" fmla="*/ 6031353 w 7047465"/>
              <a:gd name="connsiteY36" fmla="*/ 677001 h 5940347"/>
              <a:gd name="connsiteX37" fmla="*/ 6072657 w 7047465"/>
              <a:gd name="connsiteY37" fmla="*/ 718755 h 5940347"/>
              <a:gd name="connsiteX38" fmla="*/ 6113961 w 7047465"/>
              <a:gd name="connsiteY38" fmla="*/ 677001 h 5940347"/>
              <a:gd name="connsiteX39" fmla="*/ 6072657 w 7047465"/>
              <a:gd name="connsiteY39" fmla="*/ 635247 h 5940347"/>
              <a:gd name="connsiteX40" fmla="*/ 6387904 w 7047465"/>
              <a:gd name="connsiteY40" fmla="*/ 635234 h 5940347"/>
              <a:gd name="connsiteX41" fmla="*/ 6348775 w 7047465"/>
              <a:gd name="connsiteY41" fmla="*/ 676988 h 5940347"/>
              <a:gd name="connsiteX42" fmla="*/ 6348762 w 7047465"/>
              <a:gd name="connsiteY42" fmla="*/ 677001 h 5940347"/>
              <a:gd name="connsiteX43" fmla="*/ 6389286 w 7047465"/>
              <a:gd name="connsiteY43" fmla="*/ 718755 h 5940347"/>
              <a:gd name="connsiteX44" fmla="*/ 6423785 w 7047465"/>
              <a:gd name="connsiteY44" fmla="*/ 700967 h 5940347"/>
              <a:gd name="connsiteX45" fmla="*/ 6411722 w 7047465"/>
              <a:gd name="connsiteY45" fmla="*/ 690761 h 5940347"/>
              <a:gd name="connsiteX46" fmla="*/ 6389299 w 7047465"/>
              <a:gd name="connsiteY46" fmla="*/ 702667 h 5940347"/>
              <a:gd name="connsiteX47" fmla="*/ 6366875 w 7047465"/>
              <a:gd name="connsiteY47" fmla="*/ 682717 h 5940347"/>
              <a:gd name="connsiteX48" fmla="*/ 6426113 w 7047465"/>
              <a:gd name="connsiteY48" fmla="*/ 682717 h 5940347"/>
              <a:gd name="connsiteX49" fmla="*/ 6426573 w 7047465"/>
              <a:gd name="connsiteY49" fmla="*/ 676221 h 5940347"/>
              <a:gd name="connsiteX50" fmla="*/ 6387904 w 7047465"/>
              <a:gd name="connsiteY50" fmla="*/ 635234 h 5940347"/>
              <a:gd name="connsiteX51" fmla="*/ 6148754 w 7047465"/>
              <a:gd name="connsiteY51" fmla="*/ 614516 h 5940347"/>
              <a:gd name="connsiteX52" fmla="*/ 6131114 w 7047465"/>
              <a:gd name="connsiteY52" fmla="*/ 619926 h 5940347"/>
              <a:gd name="connsiteX53" fmla="*/ 6131114 w 7047465"/>
              <a:gd name="connsiteY53" fmla="*/ 637395 h 5940347"/>
              <a:gd name="connsiteX54" fmla="*/ 6115803 w 7047465"/>
              <a:gd name="connsiteY54" fmla="*/ 637395 h 5940347"/>
              <a:gd name="connsiteX55" fmla="*/ 6115803 w 7047465"/>
              <a:gd name="connsiteY55" fmla="*/ 652549 h 5940347"/>
              <a:gd name="connsiteX56" fmla="*/ 6131114 w 7047465"/>
              <a:gd name="connsiteY56" fmla="*/ 652549 h 5940347"/>
              <a:gd name="connsiteX57" fmla="*/ 6131114 w 7047465"/>
              <a:gd name="connsiteY57" fmla="*/ 691362 h 5940347"/>
              <a:gd name="connsiteX58" fmla="*/ 6156633 w 7047465"/>
              <a:gd name="connsiteY58" fmla="*/ 718269 h 5940347"/>
              <a:gd name="connsiteX59" fmla="*/ 6168082 w 7047465"/>
              <a:gd name="connsiteY59" fmla="*/ 716875 h 5940347"/>
              <a:gd name="connsiteX60" fmla="*/ 6168095 w 7047465"/>
              <a:gd name="connsiteY60" fmla="*/ 716901 h 5940347"/>
              <a:gd name="connsiteX61" fmla="*/ 6168095 w 7047465"/>
              <a:gd name="connsiteY61" fmla="*/ 702054 h 5940347"/>
              <a:gd name="connsiteX62" fmla="*/ 6161443 w 7047465"/>
              <a:gd name="connsiteY62" fmla="*/ 702514 h 5940347"/>
              <a:gd name="connsiteX63" fmla="*/ 6148754 w 7047465"/>
              <a:gd name="connsiteY63" fmla="*/ 689674 h 5940347"/>
              <a:gd name="connsiteX64" fmla="*/ 6148754 w 7047465"/>
              <a:gd name="connsiteY64" fmla="*/ 652562 h 5940347"/>
              <a:gd name="connsiteX65" fmla="*/ 6168095 w 7047465"/>
              <a:gd name="connsiteY65" fmla="*/ 652562 h 5940347"/>
              <a:gd name="connsiteX66" fmla="*/ 6168095 w 7047465"/>
              <a:gd name="connsiteY66" fmla="*/ 637408 h 5940347"/>
              <a:gd name="connsiteX67" fmla="*/ 6148754 w 7047465"/>
              <a:gd name="connsiteY67" fmla="*/ 637408 h 5940347"/>
              <a:gd name="connsiteX68" fmla="*/ 6179863 w 7047465"/>
              <a:gd name="connsiteY68" fmla="*/ 608340 h 5940347"/>
              <a:gd name="connsiteX69" fmla="*/ 6179863 w 7047465"/>
              <a:gd name="connsiteY69" fmla="*/ 716594 h 5940347"/>
              <a:gd name="connsiteX70" fmla="*/ 6197477 w 7047465"/>
              <a:gd name="connsiteY70" fmla="*/ 716594 h 5940347"/>
              <a:gd name="connsiteX71" fmla="*/ 6197477 w 7047465"/>
              <a:gd name="connsiteY71" fmla="*/ 669584 h 5940347"/>
              <a:gd name="connsiteX72" fmla="*/ 6213875 w 7047465"/>
              <a:gd name="connsiteY72" fmla="*/ 650721 h 5940347"/>
              <a:gd name="connsiteX73" fmla="*/ 6229340 w 7047465"/>
              <a:gd name="connsiteY73" fmla="*/ 668190 h 5940347"/>
              <a:gd name="connsiteX74" fmla="*/ 6229340 w 7047465"/>
              <a:gd name="connsiteY74" fmla="*/ 716594 h 5940347"/>
              <a:gd name="connsiteX75" fmla="*/ 6246980 w 7047465"/>
              <a:gd name="connsiteY75" fmla="*/ 716594 h 5940347"/>
              <a:gd name="connsiteX76" fmla="*/ 6246980 w 7047465"/>
              <a:gd name="connsiteY76" fmla="*/ 665095 h 5940347"/>
              <a:gd name="connsiteX77" fmla="*/ 6221154 w 7047465"/>
              <a:gd name="connsiteY77" fmla="*/ 635247 h 5940347"/>
              <a:gd name="connsiteX78" fmla="*/ 6197490 w 7047465"/>
              <a:gd name="connsiteY78" fmla="*/ 647933 h 5940347"/>
              <a:gd name="connsiteX79" fmla="*/ 6197490 w 7047465"/>
              <a:gd name="connsiteY79" fmla="*/ 608340 h 5940347"/>
              <a:gd name="connsiteX80" fmla="*/ 5972116 w 7047465"/>
              <a:gd name="connsiteY80" fmla="*/ 606485 h 5940347"/>
              <a:gd name="connsiteX81" fmla="*/ 5917662 w 7047465"/>
              <a:gd name="connsiteY81" fmla="*/ 662627 h 5940347"/>
              <a:gd name="connsiteX82" fmla="*/ 5969788 w 7047465"/>
              <a:gd name="connsiteY82" fmla="*/ 718768 h 5940347"/>
              <a:gd name="connsiteX83" fmla="*/ 6002892 w 7047465"/>
              <a:gd name="connsiteY83" fmla="*/ 702680 h 5940347"/>
              <a:gd name="connsiteX84" fmla="*/ 6002892 w 7047465"/>
              <a:gd name="connsiteY84" fmla="*/ 716594 h 5940347"/>
              <a:gd name="connsiteX85" fmla="*/ 6020839 w 7047465"/>
              <a:gd name="connsiteY85" fmla="*/ 716594 h 5940347"/>
              <a:gd name="connsiteX86" fmla="*/ 6020839 w 7047465"/>
              <a:gd name="connsiteY86" fmla="*/ 659685 h 5940347"/>
              <a:gd name="connsiteX87" fmla="*/ 5973970 w 7047465"/>
              <a:gd name="connsiteY87" fmla="*/ 659685 h 5940347"/>
              <a:gd name="connsiteX88" fmla="*/ 5973970 w 7047465"/>
              <a:gd name="connsiteY88" fmla="*/ 677321 h 5940347"/>
              <a:gd name="connsiteX89" fmla="*/ 6001344 w 7047465"/>
              <a:gd name="connsiteY89" fmla="*/ 677321 h 5940347"/>
              <a:gd name="connsiteX90" fmla="*/ 5972103 w 7047465"/>
              <a:gd name="connsiteY90" fmla="*/ 699905 h 5940347"/>
              <a:gd name="connsiteX91" fmla="*/ 5938691 w 7047465"/>
              <a:gd name="connsiteY91" fmla="*/ 662639 h 5940347"/>
              <a:gd name="connsiteX92" fmla="*/ 5972103 w 7047465"/>
              <a:gd name="connsiteY92" fmla="*/ 625374 h 5940347"/>
              <a:gd name="connsiteX93" fmla="*/ 6001498 w 7047465"/>
              <a:gd name="connsiteY93" fmla="*/ 642229 h 5940347"/>
              <a:gd name="connsiteX94" fmla="*/ 6018203 w 7047465"/>
              <a:gd name="connsiteY94" fmla="*/ 631090 h 5940347"/>
              <a:gd name="connsiteX95" fmla="*/ 5972103 w 7047465"/>
              <a:gd name="connsiteY95" fmla="*/ 606498 h 5940347"/>
              <a:gd name="connsiteX96" fmla="*/ 5696202 w 7047465"/>
              <a:gd name="connsiteY96" fmla="*/ 601536 h 5940347"/>
              <a:gd name="connsiteX97" fmla="*/ 5696210 w 7047465"/>
              <a:gd name="connsiteY97" fmla="*/ 601541 h 5940347"/>
              <a:gd name="connsiteX98" fmla="*/ 5694757 w 7047465"/>
              <a:gd name="connsiteY98" fmla="*/ 602994 h 5940347"/>
              <a:gd name="connsiteX99" fmla="*/ 5771199 w 7047465"/>
              <a:gd name="connsiteY99" fmla="*/ 697053 h 5940347"/>
              <a:gd name="connsiteX100" fmla="*/ 5818374 w 7047465"/>
              <a:gd name="connsiteY100" fmla="*/ 725124 h 5940347"/>
              <a:gd name="connsiteX101" fmla="*/ 5790284 w 7047465"/>
              <a:gd name="connsiteY101" fmla="*/ 677960 h 5940347"/>
              <a:gd name="connsiteX102" fmla="*/ 5740413 w 7047465"/>
              <a:gd name="connsiteY102" fmla="*/ 633202 h 5940347"/>
              <a:gd name="connsiteX103" fmla="*/ 5696210 w 7047465"/>
              <a:gd name="connsiteY103" fmla="*/ 601541 h 5940347"/>
              <a:gd name="connsiteX104" fmla="*/ 5696215 w 7047465"/>
              <a:gd name="connsiteY104" fmla="*/ 601536 h 5940347"/>
              <a:gd name="connsiteX105" fmla="*/ 5592015 w 7047465"/>
              <a:gd name="connsiteY105" fmla="*/ 588556 h 5940347"/>
              <a:gd name="connsiteX106" fmla="*/ 5559691 w 7047465"/>
              <a:gd name="connsiteY106" fmla="*/ 600257 h 5940347"/>
              <a:gd name="connsiteX107" fmla="*/ 5592015 w 7047465"/>
              <a:gd name="connsiteY107" fmla="*/ 611958 h 5940347"/>
              <a:gd name="connsiteX108" fmla="*/ 5654656 w 7047465"/>
              <a:gd name="connsiteY108" fmla="*/ 604183 h 5940347"/>
              <a:gd name="connsiteX109" fmla="*/ 5567494 w 7047465"/>
              <a:gd name="connsiteY109" fmla="*/ 678996 h 5940347"/>
              <a:gd name="connsiteX110" fmla="*/ 5539097 w 7047465"/>
              <a:gd name="connsiteY110" fmla="*/ 725163 h 5940347"/>
              <a:gd name="connsiteX111" fmla="*/ 5585760 w 7047465"/>
              <a:gd name="connsiteY111" fmla="*/ 697066 h 5940347"/>
              <a:gd name="connsiteX112" fmla="*/ 5661371 w 7047465"/>
              <a:gd name="connsiteY112" fmla="*/ 610833 h 5940347"/>
              <a:gd name="connsiteX113" fmla="*/ 5653581 w 7047465"/>
              <a:gd name="connsiteY113" fmla="*/ 673510 h 5940347"/>
              <a:gd name="connsiteX114" fmla="*/ 5665285 w 7047465"/>
              <a:gd name="connsiteY114" fmla="*/ 705814 h 5940347"/>
              <a:gd name="connsiteX115" fmla="*/ 5676990 w 7047465"/>
              <a:gd name="connsiteY115" fmla="*/ 673510 h 5940347"/>
              <a:gd name="connsiteX116" fmla="*/ 5666181 w 7047465"/>
              <a:gd name="connsiteY116" fmla="*/ 600295 h 5940347"/>
              <a:gd name="connsiteX117" fmla="*/ 5665797 w 7047465"/>
              <a:gd name="connsiteY117" fmla="*/ 599707 h 5940347"/>
              <a:gd name="connsiteX118" fmla="*/ 5665784 w 7047465"/>
              <a:gd name="connsiteY118" fmla="*/ 599694 h 5940347"/>
              <a:gd name="connsiteX119" fmla="*/ 5665247 w 7047465"/>
              <a:gd name="connsiteY119" fmla="*/ 599362 h 5940347"/>
              <a:gd name="connsiteX120" fmla="*/ 5592015 w 7047465"/>
              <a:gd name="connsiteY120" fmla="*/ 588556 h 5940347"/>
              <a:gd name="connsiteX121" fmla="*/ 5778874 w 7047465"/>
              <a:gd name="connsiteY121" fmla="*/ 575550 h 5940347"/>
              <a:gd name="connsiteX122" fmla="*/ 5699260 w 7047465"/>
              <a:gd name="connsiteY122" fmla="*/ 586356 h 5940347"/>
              <a:gd name="connsiteX123" fmla="*/ 5699260 w 7047465"/>
              <a:gd name="connsiteY123" fmla="*/ 588146 h 5940347"/>
              <a:gd name="connsiteX124" fmla="*/ 5778874 w 7047465"/>
              <a:gd name="connsiteY124" fmla="*/ 598940 h 5940347"/>
              <a:gd name="connsiteX125" fmla="*/ 5814013 w 7047465"/>
              <a:gd name="connsiteY125" fmla="*/ 587251 h 5940347"/>
              <a:gd name="connsiteX126" fmla="*/ 5778874 w 7047465"/>
              <a:gd name="connsiteY126" fmla="*/ 575550 h 5940347"/>
              <a:gd name="connsiteX127" fmla="*/ 5944575 w 7047465"/>
              <a:gd name="connsiteY127" fmla="*/ 515162 h 5940347"/>
              <a:gd name="connsiteX128" fmla="*/ 5975518 w 7047465"/>
              <a:gd name="connsiteY128" fmla="*/ 515162 h 5940347"/>
              <a:gd name="connsiteX129" fmla="*/ 5992377 w 7047465"/>
              <a:gd name="connsiteY129" fmla="*/ 529395 h 5940347"/>
              <a:gd name="connsiteX130" fmla="*/ 5975518 w 7047465"/>
              <a:gd name="connsiteY130" fmla="*/ 543629 h 5940347"/>
              <a:gd name="connsiteX131" fmla="*/ 5975518 w 7047465"/>
              <a:gd name="connsiteY131" fmla="*/ 543616 h 5940347"/>
              <a:gd name="connsiteX132" fmla="*/ 5944575 w 7047465"/>
              <a:gd name="connsiteY132" fmla="*/ 543616 h 5940347"/>
              <a:gd name="connsiteX133" fmla="*/ 6526180 w 7047465"/>
              <a:gd name="connsiteY133" fmla="*/ 497526 h 5940347"/>
              <a:gd name="connsiteX134" fmla="*/ 6549230 w 7047465"/>
              <a:gd name="connsiteY134" fmla="*/ 522272 h 5940347"/>
              <a:gd name="connsiteX135" fmla="*/ 6526180 w 7047465"/>
              <a:gd name="connsiteY135" fmla="*/ 547018 h 5940347"/>
              <a:gd name="connsiteX136" fmla="*/ 6503130 w 7047465"/>
              <a:gd name="connsiteY136" fmla="*/ 522272 h 5940347"/>
              <a:gd name="connsiteX137" fmla="*/ 6526180 w 7047465"/>
              <a:gd name="connsiteY137" fmla="*/ 497526 h 5940347"/>
              <a:gd name="connsiteX138" fmla="*/ 6063383 w 7047465"/>
              <a:gd name="connsiteY138" fmla="*/ 497526 h 5940347"/>
              <a:gd name="connsiteX139" fmla="*/ 6086433 w 7047465"/>
              <a:gd name="connsiteY139" fmla="*/ 522272 h 5940347"/>
              <a:gd name="connsiteX140" fmla="*/ 6063383 w 7047465"/>
              <a:gd name="connsiteY140" fmla="*/ 547018 h 5940347"/>
              <a:gd name="connsiteX141" fmla="*/ 6040333 w 7047465"/>
              <a:gd name="connsiteY141" fmla="*/ 522272 h 5940347"/>
              <a:gd name="connsiteX142" fmla="*/ 6063383 w 7047465"/>
              <a:gd name="connsiteY142" fmla="*/ 497526 h 5940347"/>
              <a:gd name="connsiteX143" fmla="*/ 6328346 w 7047465"/>
              <a:gd name="connsiteY143" fmla="*/ 496606 h 5940347"/>
              <a:gd name="connsiteX144" fmla="*/ 6348608 w 7047465"/>
              <a:gd name="connsiteY144" fmla="*/ 513768 h 5940347"/>
              <a:gd name="connsiteX145" fmla="*/ 6307778 w 7047465"/>
              <a:gd name="connsiteY145" fmla="*/ 513768 h 5940347"/>
              <a:gd name="connsiteX146" fmla="*/ 6328346 w 7047465"/>
              <a:gd name="connsiteY146" fmla="*/ 496606 h 5940347"/>
              <a:gd name="connsiteX147" fmla="*/ 6457042 w 7047465"/>
              <a:gd name="connsiteY147" fmla="*/ 482692 h 5940347"/>
              <a:gd name="connsiteX148" fmla="*/ 6457042 w 7047465"/>
              <a:gd name="connsiteY148" fmla="*/ 561865 h 5940347"/>
              <a:gd name="connsiteX149" fmla="*/ 6474681 w 7047465"/>
              <a:gd name="connsiteY149" fmla="*/ 561865 h 5940347"/>
              <a:gd name="connsiteX150" fmla="*/ 6474681 w 7047465"/>
              <a:gd name="connsiteY150" fmla="*/ 482692 h 5940347"/>
              <a:gd name="connsiteX151" fmla="*/ 6156966 w 7047465"/>
              <a:gd name="connsiteY151" fmla="*/ 481298 h 5940347"/>
              <a:gd name="connsiteX152" fmla="*/ 6135310 w 7047465"/>
              <a:gd name="connsiteY152" fmla="*/ 497079 h 5940347"/>
              <a:gd name="connsiteX153" fmla="*/ 6135310 w 7047465"/>
              <a:gd name="connsiteY153" fmla="*/ 482692 h 5940347"/>
              <a:gd name="connsiteX154" fmla="*/ 6117670 w 7047465"/>
              <a:gd name="connsiteY154" fmla="*/ 482692 h 5940347"/>
              <a:gd name="connsiteX155" fmla="*/ 6117670 w 7047465"/>
              <a:gd name="connsiteY155" fmla="*/ 561865 h 5940347"/>
              <a:gd name="connsiteX156" fmla="*/ 6135310 w 7047465"/>
              <a:gd name="connsiteY156" fmla="*/ 561865 h 5940347"/>
              <a:gd name="connsiteX157" fmla="*/ 6135310 w 7047465"/>
              <a:gd name="connsiteY157" fmla="*/ 518717 h 5940347"/>
              <a:gd name="connsiteX158" fmla="*/ 6154804 w 7047465"/>
              <a:gd name="connsiteY158" fmla="*/ 499547 h 5940347"/>
              <a:gd name="connsiteX159" fmla="*/ 6158667 w 7047465"/>
              <a:gd name="connsiteY159" fmla="*/ 499547 h 5940347"/>
              <a:gd name="connsiteX160" fmla="*/ 6158667 w 7047465"/>
              <a:gd name="connsiteY160" fmla="*/ 481298 h 5940347"/>
              <a:gd name="connsiteX161" fmla="*/ 6522624 w 7047465"/>
              <a:gd name="connsiteY161" fmla="*/ 480530 h 5940347"/>
              <a:gd name="connsiteX162" fmla="*/ 6484876 w 7047465"/>
              <a:gd name="connsiteY162" fmla="*/ 522285 h 5940347"/>
              <a:gd name="connsiteX163" fmla="*/ 6522624 w 7047465"/>
              <a:gd name="connsiteY163" fmla="*/ 564039 h 5940347"/>
              <a:gd name="connsiteX164" fmla="*/ 6549230 w 7047465"/>
              <a:gd name="connsiteY164" fmla="*/ 548732 h 5940347"/>
              <a:gd name="connsiteX165" fmla="*/ 6549230 w 7047465"/>
              <a:gd name="connsiteY165" fmla="*/ 561878 h 5940347"/>
              <a:gd name="connsiteX166" fmla="*/ 6566857 w 7047465"/>
              <a:gd name="connsiteY166" fmla="*/ 561878 h 5940347"/>
              <a:gd name="connsiteX167" fmla="*/ 6566857 w 7047465"/>
              <a:gd name="connsiteY167" fmla="*/ 482704 h 5940347"/>
              <a:gd name="connsiteX168" fmla="*/ 6549230 w 7047465"/>
              <a:gd name="connsiteY168" fmla="*/ 482704 h 5940347"/>
              <a:gd name="connsiteX169" fmla="*/ 6549230 w 7047465"/>
              <a:gd name="connsiteY169" fmla="*/ 495838 h 5940347"/>
              <a:gd name="connsiteX170" fmla="*/ 6522624 w 7047465"/>
              <a:gd name="connsiteY170" fmla="*/ 480530 h 5940347"/>
              <a:gd name="connsiteX171" fmla="*/ 6059814 w 7047465"/>
              <a:gd name="connsiteY171" fmla="*/ 480530 h 5940347"/>
              <a:gd name="connsiteX172" fmla="*/ 6022066 w 7047465"/>
              <a:gd name="connsiteY172" fmla="*/ 522285 h 5940347"/>
              <a:gd name="connsiteX173" fmla="*/ 6059814 w 7047465"/>
              <a:gd name="connsiteY173" fmla="*/ 564039 h 5940347"/>
              <a:gd name="connsiteX174" fmla="*/ 6086420 w 7047465"/>
              <a:gd name="connsiteY174" fmla="*/ 548732 h 5940347"/>
              <a:gd name="connsiteX175" fmla="*/ 6086420 w 7047465"/>
              <a:gd name="connsiteY175" fmla="*/ 561878 h 5940347"/>
              <a:gd name="connsiteX176" fmla="*/ 6104047 w 7047465"/>
              <a:gd name="connsiteY176" fmla="*/ 561878 h 5940347"/>
              <a:gd name="connsiteX177" fmla="*/ 6104047 w 7047465"/>
              <a:gd name="connsiteY177" fmla="*/ 482704 h 5940347"/>
              <a:gd name="connsiteX178" fmla="*/ 6086420 w 7047465"/>
              <a:gd name="connsiteY178" fmla="*/ 482704 h 5940347"/>
              <a:gd name="connsiteX179" fmla="*/ 6086420 w 7047465"/>
              <a:gd name="connsiteY179" fmla="*/ 495838 h 5940347"/>
              <a:gd name="connsiteX180" fmla="*/ 6059814 w 7047465"/>
              <a:gd name="connsiteY180" fmla="*/ 480530 h 5940347"/>
              <a:gd name="connsiteX181" fmla="*/ 6418220 w 7047465"/>
              <a:gd name="connsiteY181" fmla="*/ 480518 h 5940347"/>
              <a:gd name="connsiteX182" fmla="*/ 6394555 w 7047465"/>
              <a:gd name="connsiteY182" fmla="*/ 493204 h 5940347"/>
              <a:gd name="connsiteX183" fmla="*/ 6394555 w 7047465"/>
              <a:gd name="connsiteY183" fmla="*/ 482692 h 5940347"/>
              <a:gd name="connsiteX184" fmla="*/ 6376929 w 7047465"/>
              <a:gd name="connsiteY184" fmla="*/ 482692 h 5940347"/>
              <a:gd name="connsiteX185" fmla="*/ 6376929 w 7047465"/>
              <a:gd name="connsiteY185" fmla="*/ 561865 h 5940347"/>
              <a:gd name="connsiteX186" fmla="*/ 6394543 w 7047465"/>
              <a:gd name="connsiteY186" fmla="*/ 561865 h 5940347"/>
              <a:gd name="connsiteX187" fmla="*/ 6394543 w 7047465"/>
              <a:gd name="connsiteY187" fmla="*/ 514855 h 5940347"/>
              <a:gd name="connsiteX188" fmla="*/ 6410941 w 7047465"/>
              <a:gd name="connsiteY188" fmla="*/ 495992 h 5940347"/>
              <a:gd name="connsiteX189" fmla="*/ 6426406 w 7047465"/>
              <a:gd name="connsiteY189" fmla="*/ 513461 h 5940347"/>
              <a:gd name="connsiteX190" fmla="*/ 6426406 w 7047465"/>
              <a:gd name="connsiteY190" fmla="*/ 561865 h 5940347"/>
              <a:gd name="connsiteX191" fmla="*/ 6444046 w 7047465"/>
              <a:gd name="connsiteY191" fmla="*/ 561865 h 5940347"/>
              <a:gd name="connsiteX192" fmla="*/ 6444046 w 7047465"/>
              <a:gd name="connsiteY192" fmla="*/ 510366 h 5940347"/>
              <a:gd name="connsiteX193" fmla="*/ 6418220 w 7047465"/>
              <a:gd name="connsiteY193" fmla="*/ 480518 h 5940347"/>
              <a:gd name="connsiteX194" fmla="*/ 6328359 w 7047465"/>
              <a:gd name="connsiteY194" fmla="*/ 480518 h 5940347"/>
              <a:gd name="connsiteX195" fmla="*/ 6289217 w 7047465"/>
              <a:gd name="connsiteY195" fmla="*/ 522272 h 5940347"/>
              <a:gd name="connsiteX196" fmla="*/ 6329741 w 7047465"/>
              <a:gd name="connsiteY196" fmla="*/ 564026 h 5940347"/>
              <a:gd name="connsiteX197" fmla="*/ 6364240 w 7047465"/>
              <a:gd name="connsiteY197" fmla="*/ 546238 h 5940347"/>
              <a:gd name="connsiteX198" fmla="*/ 6352177 w 7047465"/>
              <a:gd name="connsiteY198" fmla="*/ 536032 h 5940347"/>
              <a:gd name="connsiteX199" fmla="*/ 6329754 w 7047465"/>
              <a:gd name="connsiteY199" fmla="*/ 547939 h 5940347"/>
              <a:gd name="connsiteX200" fmla="*/ 6307330 w 7047465"/>
              <a:gd name="connsiteY200" fmla="*/ 527988 h 5940347"/>
              <a:gd name="connsiteX201" fmla="*/ 6366567 w 7047465"/>
              <a:gd name="connsiteY201" fmla="*/ 527988 h 5940347"/>
              <a:gd name="connsiteX202" fmla="*/ 6367028 w 7047465"/>
              <a:gd name="connsiteY202" fmla="*/ 521492 h 5940347"/>
              <a:gd name="connsiteX203" fmla="*/ 6328359 w 7047465"/>
              <a:gd name="connsiteY203" fmla="*/ 480518 h 5940347"/>
              <a:gd name="connsiteX204" fmla="*/ 6208017 w 7047465"/>
              <a:gd name="connsiteY204" fmla="*/ 480518 h 5940347"/>
              <a:gd name="connsiteX205" fmla="*/ 6185593 w 7047465"/>
              <a:gd name="connsiteY205" fmla="*/ 493204 h 5940347"/>
              <a:gd name="connsiteX206" fmla="*/ 6185593 w 7047465"/>
              <a:gd name="connsiteY206" fmla="*/ 482692 h 5940347"/>
              <a:gd name="connsiteX207" fmla="*/ 6167954 w 7047465"/>
              <a:gd name="connsiteY207" fmla="*/ 482692 h 5940347"/>
              <a:gd name="connsiteX208" fmla="*/ 6167954 w 7047465"/>
              <a:gd name="connsiteY208" fmla="*/ 561865 h 5940347"/>
              <a:gd name="connsiteX209" fmla="*/ 6185580 w 7047465"/>
              <a:gd name="connsiteY209" fmla="*/ 561865 h 5940347"/>
              <a:gd name="connsiteX210" fmla="*/ 6185580 w 7047465"/>
              <a:gd name="connsiteY210" fmla="*/ 514855 h 5940347"/>
              <a:gd name="connsiteX211" fmla="*/ 6200738 w 7047465"/>
              <a:gd name="connsiteY211" fmla="*/ 495992 h 5940347"/>
              <a:gd name="connsiteX212" fmla="*/ 6214975 w 7047465"/>
              <a:gd name="connsiteY212" fmla="*/ 513461 h 5940347"/>
              <a:gd name="connsiteX213" fmla="*/ 6214975 w 7047465"/>
              <a:gd name="connsiteY213" fmla="*/ 561865 h 5940347"/>
              <a:gd name="connsiteX214" fmla="*/ 6232602 w 7047465"/>
              <a:gd name="connsiteY214" fmla="*/ 561865 h 5940347"/>
              <a:gd name="connsiteX215" fmla="*/ 6232602 w 7047465"/>
              <a:gd name="connsiteY215" fmla="*/ 513154 h 5940347"/>
              <a:gd name="connsiteX216" fmla="*/ 6247760 w 7047465"/>
              <a:gd name="connsiteY216" fmla="*/ 495992 h 5940347"/>
              <a:gd name="connsiteX217" fmla="*/ 6261997 w 7047465"/>
              <a:gd name="connsiteY217" fmla="*/ 513461 h 5940347"/>
              <a:gd name="connsiteX218" fmla="*/ 6261997 w 7047465"/>
              <a:gd name="connsiteY218" fmla="*/ 561865 h 5940347"/>
              <a:gd name="connsiteX219" fmla="*/ 6279636 w 7047465"/>
              <a:gd name="connsiteY219" fmla="*/ 561865 h 5940347"/>
              <a:gd name="connsiteX220" fmla="*/ 6279636 w 7047465"/>
              <a:gd name="connsiteY220" fmla="*/ 510366 h 5940347"/>
              <a:gd name="connsiteX221" fmla="*/ 6253490 w 7047465"/>
              <a:gd name="connsiteY221" fmla="*/ 480518 h 5940347"/>
              <a:gd name="connsiteX222" fmla="*/ 6229673 w 7047465"/>
              <a:gd name="connsiteY222" fmla="*/ 494125 h 5940347"/>
              <a:gd name="connsiteX223" fmla="*/ 6208017 w 7047465"/>
              <a:gd name="connsiteY223" fmla="*/ 480518 h 5940347"/>
              <a:gd name="connsiteX224" fmla="*/ 5944575 w 7047465"/>
              <a:gd name="connsiteY224" fmla="*/ 471860 h 5940347"/>
              <a:gd name="connsiteX225" fmla="*/ 5974584 w 7047465"/>
              <a:gd name="connsiteY225" fmla="*/ 471860 h 5940347"/>
              <a:gd name="connsiteX226" fmla="*/ 5989742 w 7047465"/>
              <a:gd name="connsiteY226" fmla="*/ 484380 h 5940347"/>
              <a:gd name="connsiteX227" fmla="*/ 5974584 w 7047465"/>
              <a:gd name="connsiteY227" fmla="*/ 496912 h 5940347"/>
              <a:gd name="connsiteX228" fmla="*/ 5944575 w 7047465"/>
              <a:gd name="connsiteY228" fmla="*/ 496912 h 5940347"/>
              <a:gd name="connsiteX229" fmla="*/ 5679804 w 7047465"/>
              <a:gd name="connsiteY229" fmla="*/ 462793 h 5940347"/>
              <a:gd name="connsiteX230" fmla="*/ 5668112 w 7047465"/>
              <a:gd name="connsiteY230" fmla="*/ 494560 h 5940347"/>
              <a:gd name="connsiteX231" fmla="*/ 5678921 w 7047465"/>
              <a:gd name="connsiteY231" fmla="*/ 566534 h 5940347"/>
              <a:gd name="connsiteX232" fmla="*/ 5680699 w 7047465"/>
              <a:gd name="connsiteY232" fmla="*/ 566534 h 5940347"/>
              <a:gd name="connsiteX233" fmla="*/ 5691508 w 7047465"/>
              <a:gd name="connsiteY233" fmla="*/ 494560 h 5940347"/>
              <a:gd name="connsiteX234" fmla="*/ 5679804 w 7047465"/>
              <a:gd name="connsiteY234" fmla="*/ 462793 h 5940347"/>
              <a:gd name="connsiteX235" fmla="*/ 5924467 w 7047465"/>
              <a:gd name="connsiteY235" fmla="*/ 453623 h 5940347"/>
              <a:gd name="connsiteX236" fmla="*/ 5924467 w 7047465"/>
              <a:gd name="connsiteY236" fmla="*/ 561865 h 5940347"/>
              <a:gd name="connsiteX237" fmla="*/ 5977833 w 7047465"/>
              <a:gd name="connsiteY237" fmla="*/ 561865 h 5940347"/>
              <a:gd name="connsiteX238" fmla="*/ 6013406 w 7047465"/>
              <a:gd name="connsiteY238" fmla="*/ 531403 h 5940347"/>
              <a:gd name="connsiteX239" fmla="*/ 5994539 w 7047465"/>
              <a:gd name="connsiteY239" fmla="*/ 505583 h 5940347"/>
              <a:gd name="connsiteX240" fmla="*/ 6010784 w 7047465"/>
              <a:gd name="connsiteY240" fmla="*/ 481771 h 5940347"/>
              <a:gd name="connsiteX241" fmla="*/ 5977373 w 7047465"/>
              <a:gd name="connsiteY241" fmla="*/ 453623 h 5940347"/>
              <a:gd name="connsiteX242" fmla="*/ 6465855 w 7047465"/>
              <a:gd name="connsiteY242" fmla="*/ 450669 h 5940347"/>
              <a:gd name="connsiteX243" fmla="*/ 6454867 w 7047465"/>
              <a:gd name="connsiteY243" fmla="*/ 461654 h 5940347"/>
              <a:gd name="connsiteX244" fmla="*/ 6465855 w 7047465"/>
              <a:gd name="connsiteY244" fmla="*/ 472640 h 5940347"/>
              <a:gd name="connsiteX245" fmla="*/ 6476843 w 7047465"/>
              <a:gd name="connsiteY245" fmla="*/ 461654 h 5940347"/>
              <a:gd name="connsiteX246" fmla="*/ 6465855 w 7047465"/>
              <a:gd name="connsiteY246" fmla="*/ 450669 h 5940347"/>
              <a:gd name="connsiteX247" fmla="*/ 5818502 w 7047465"/>
              <a:gd name="connsiteY247" fmla="*/ 447345 h 5940347"/>
              <a:gd name="connsiteX248" fmla="*/ 5771327 w 7047465"/>
              <a:gd name="connsiteY248" fmla="*/ 475415 h 5940347"/>
              <a:gd name="connsiteX249" fmla="*/ 5694885 w 7047465"/>
              <a:gd name="connsiteY249" fmla="*/ 569475 h 5940347"/>
              <a:gd name="connsiteX250" fmla="*/ 5696343 w 7047465"/>
              <a:gd name="connsiteY250" fmla="*/ 570933 h 5940347"/>
              <a:gd name="connsiteX251" fmla="*/ 5790425 w 7047465"/>
              <a:gd name="connsiteY251" fmla="*/ 494509 h 5940347"/>
              <a:gd name="connsiteX252" fmla="*/ 5818502 w 7047465"/>
              <a:gd name="connsiteY252" fmla="*/ 447345 h 5940347"/>
              <a:gd name="connsiteX253" fmla="*/ 5539698 w 7047465"/>
              <a:gd name="connsiteY253" fmla="*/ 447281 h 5940347"/>
              <a:gd name="connsiteX254" fmla="*/ 5567775 w 7047465"/>
              <a:gd name="connsiteY254" fmla="*/ 494445 h 5940347"/>
              <a:gd name="connsiteX255" fmla="*/ 5661857 w 7047465"/>
              <a:gd name="connsiteY255" fmla="*/ 570869 h 5940347"/>
              <a:gd name="connsiteX256" fmla="*/ 5661857 w 7047465"/>
              <a:gd name="connsiteY256" fmla="*/ 570882 h 5940347"/>
              <a:gd name="connsiteX257" fmla="*/ 5663315 w 7047465"/>
              <a:gd name="connsiteY257" fmla="*/ 569424 h 5940347"/>
              <a:gd name="connsiteX258" fmla="*/ 5586873 w 7047465"/>
              <a:gd name="connsiteY258" fmla="*/ 475364 h 5940347"/>
              <a:gd name="connsiteX259" fmla="*/ 5539698 w 7047465"/>
              <a:gd name="connsiteY259" fmla="*/ 447281 h 5940347"/>
              <a:gd name="connsiteX260" fmla="*/ 0 w 7047465"/>
              <a:gd name="connsiteY260" fmla="*/ 0 h 5940347"/>
              <a:gd name="connsiteX261" fmla="*/ 7047465 w 7047465"/>
              <a:gd name="connsiteY261" fmla="*/ 0 h 5940347"/>
              <a:gd name="connsiteX262" fmla="*/ 7047465 w 7047465"/>
              <a:gd name="connsiteY262" fmla="*/ 4925436 h 5940347"/>
              <a:gd name="connsiteX263" fmla="*/ 1325965 w 7047465"/>
              <a:gd name="connsiteY263" fmla="*/ 5936138 h 5940347"/>
              <a:gd name="connsiteX264" fmla="*/ 1009499 w 7047465"/>
              <a:gd name="connsiteY264" fmla="*/ 5714695 h 594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7047465" h="5940347">
                <a:moveTo>
                  <a:pt x="6297865" y="652255"/>
                </a:moveTo>
                <a:cubicBezTo>
                  <a:pt x="6311168" y="652255"/>
                  <a:pt x="6320915" y="662767"/>
                  <a:pt x="6320915" y="677001"/>
                </a:cubicBezTo>
                <a:cubicBezTo>
                  <a:pt x="6320915" y="691235"/>
                  <a:pt x="6311168" y="701747"/>
                  <a:pt x="6297865" y="701747"/>
                </a:cubicBezTo>
                <a:cubicBezTo>
                  <a:pt x="6284562" y="701747"/>
                  <a:pt x="6274814" y="691235"/>
                  <a:pt x="6274814" y="677001"/>
                </a:cubicBezTo>
                <a:cubicBezTo>
                  <a:pt x="6274814" y="662767"/>
                  <a:pt x="6284562" y="652255"/>
                  <a:pt x="6297865" y="652255"/>
                </a:cubicBezTo>
                <a:close/>
                <a:moveTo>
                  <a:pt x="6072657" y="652255"/>
                </a:moveTo>
                <a:cubicBezTo>
                  <a:pt x="6085960" y="652255"/>
                  <a:pt x="6095707" y="662767"/>
                  <a:pt x="6095707" y="677001"/>
                </a:cubicBezTo>
                <a:cubicBezTo>
                  <a:pt x="6095707" y="691235"/>
                  <a:pt x="6085960" y="701747"/>
                  <a:pt x="6072657" y="701747"/>
                </a:cubicBezTo>
                <a:cubicBezTo>
                  <a:pt x="6059354" y="701747"/>
                  <a:pt x="6049607" y="691235"/>
                  <a:pt x="6049607" y="677001"/>
                </a:cubicBezTo>
                <a:cubicBezTo>
                  <a:pt x="6049607" y="662767"/>
                  <a:pt x="6059354" y="652255"/>
                  <a:pt x="6072657" y="652255"/>
                </a:cubicBezTo>
                <a:close/>
                <a:moveTo>
                  <a:pt x="6387892" y="651334"/>
                </a:moveTo>
                <a:cubicBezTo>
                  <a:pt x="6397792" y="651334"/>
                  <a:pt x="6405838" y="657217"/>
                  <a:pt x="6408153" y="668497"/>
                </a:cubicBezTo>
                <a:lnTo>
                  <a:pt x="6367323" y="668497"/>
                </a:lnTo>
                <a:cubicBezTo>
                  <a:pt x="6369792" y="657831"/>
                  <a:pt x="6377377" y="651334"/>
                  <a:pt x="6387892" y="651334"/>
                </a:cubicBezTo>
                <a:close/>
                <a:moveTo>
                  <a:pt x="6475744" y="636014"/>
                </a:moveTo>
                <a:cubicBezTo>
                  <a:pt x="6464142" y="636014"/>
                  <a:pt x="6456569" y="642510"/>
                  <a:pt x="6454088" y="651782"/>
                </a:cubicBezTo>
                <a:lnTo>
                  <a:pt x="6454088" y="637395"/>
                </a:lnTo>
                <a:lnTo>
                  <a:pt x="6436461" y="637395"/>
                </a:lnTo>
                <a:lnTo>
                  <a:pt x="6436461" y="716569"/>
                </a:lnTo>
                <a:lnTo>
                  <a:pt x="6436461" y="716594"/>
                </a:lnTo>
                <a:lnTo>
                  <a:pt x="6454088" y="716594"/>
                </a:lnTo>
                <a:lnTo>
                  <a:pt x="6454088" y="673446"/>
                </a:lnTo>
                <a:cubicBezTo>
                  <a:pt x="6454088" y="660299"/>
                  <a:pt x="6459652" y="654263"/>
                  <a:pt x="6473582" y="654263"/>
                </a:cubicBezTo>
                <a:lnTo>
                  <a:pt x="6477445" y="654263"/>
                </a:lnTo>
                <a:lnTo>
                  <a:pt x="6477445" y="636014"/>
                </a:lnTo>
                <a:close/>
                <a:moveTo>
                  <a:pt x="6294309" y="635259"/>
                </a:moveTo>
                <a:cubicBezTo>
                  <a:pt x="6273586" y="635259"/>
                  <a:pt x="6256574" y="652728"/>
                  <a:pt x="6256574" y="677014"/>
                </a:cubicBezTo>
                <a:cubicBezTo>
                  <a:pt x="6256574" y="701299"/>
                  <a:pt x="6273586" y="718768"/>
                  <a:pt x="6294309" y="718768"/>
                </a:cubicBezTo>
                <a:cubicBezTo>
                  <a:pt x="6306525" y="718768"/>
                  <a:pt x="6315658" y="713512"/>
                  <a:pt x="6320915" y="703460"/>
                </a:cubicBezTo>
                <a:lnTo>
                  <a:pt x="6320915" y="716607"/>
                </a:lnTo>
                <a:lnTo>
                  <a:pt x="6338555" y="716607"/>
                </a:lnTo>
                <a:lnTo>
                  <a:pt x="6338555" y="637433"/>
                </a:lnTo>
                <a:lnTo>
                  <a:pt x="6320915" y="637433"/>
                </a:lnTo>
                <a:lnTo>
                  <a:pt x="6320915" y="650567"/>
                </a:lnTo>
                <a:cubicBezTo>
                  <a:pt x="6315658" y="640515"/>
                  <a:pt x="6306525" y="635259"/>
                  <a:pt x="6294309" y="635259"/>
                </a:cubicBezTo>
                <a:close/>
                <a:moveTo>
                  <a:pt x="6072657" y="635247"/>
                </a:moveTo>
                <a:cubicBezTo>
                  <a:pt x="6049146" y="635247"/>
                  <a:pt x="6031353" y="652716"/>
                  <a:pt x="6031353" y="677001"/>
                </a:cubicBezTo>
                <a:cubicBezTo>
                  <a:pt x="6031353" y="701286"/>
                  <a:pt x="6049146" y="718755"/>
                  <a:pt x="6072657" y="718755"/>
                </a:cubicBezTo>
                <a:cubicBezTo>
                  <a:pt x="6096168" y="718755"/>
                  <a:pt x="6113961" y="701286"/>
                  <a:pt x="6113961" y="677001"/>
                </a:cubicBezTo>
                <a:cubicBezTo>
                  <a:pt x="6113961" y="652716"/>
                  <a:pt x="6096168" y="635247"/>
                  <a:pt x="6072657" y="635247"/>
                </a:cubicBezTo>
                <a:close/>
                <a:moveTo>
                  <a:pt x="6387904" y="635234"/>
                </a:moveTo>
                <a:cubicBezTo>
                  <a:pt x="6364701" y="635234"/>
                  <a:pt x="6348775" y="652869"/>
                  <a:pt x="6348775" y="676988"/>
                </a:cubicBezTo>
                <a:lnTo>
                  <a:pt x="6348762" y="677001"/>
                </a:lnTo>
                <a:cubicBezTo>
                  <a:pt x="6348762" y="701120"/>
                  <a:pt x="6365928" y="718755"/>
                  <a:pt x="6389286" y="718755"/>
                </a:cubicBezTo>
                <a:cubicBezTo>
                  <a:pt x="6403676" y="718755"/>
                  <a:pt x="6417286" y="711645"/>
                  <a:pt x="6423785" y="700967"/>
                </a:cubicBezTo>
                <a:lnTo>
                  <a:pt x="6411722" y="690761"/>
                </a:lnTo>
                <a:cubicBezTo>
                  <a:pt x="6407232" y="698191"/>
                  <a:pt x="6398879" y="702667"/>
                  <a:pt x="6389299" y="702667"/>
                </a:cubicBezTo>
                <a:cubicBezTo>
                  <a:pt x="6377697" y="702667"/>
                  <a:pt x="6369037" y="694777"/>
                  <a:pt x="6366875" y="682717"/>
                </a:cubicBezTo>
                <a:lnTo>
                  <a:pt x="6426113" y="682717"/>
                </a:lnTo>
                <a:cubicBezTo>
                  <a:pt x="6426420" y="680710"/>
                  <a:pt x="6426573" y="678382"/>
                  <a:pt x="6426573" y="676221"/>
                </a:cubicBezTo>
                <a:cubicBezTo>
                  <a:pt x="6426573" y="653483"/>
                  <a:pt x="6411108" y="635234"/>
                  <a:pt x="6387904" y="635234"/>
                </a:cubicBezTo>
                <a:close/>
                <a:moveTo>
                  <a:pt x="6148754" y="614516"/>
                </a:moveTo>
                <a:lnTo>
                  <a:pt x="6131114" y="619926"/>
                </a:lnTo>
                <a:lnTo>
                  <a:pt x="6131114" y="637395"/>
                </a:lnTo>
                <a:lnTo>
                  <a:pt x="6115803" y="637395"/>
                </a:lnTo>
                <a:lnTo>
                  <a:pt x="6115803" y="652549"/>
                </a:lnTo>
                <a:lnTo>
                  <a:pt x="6131114" y="652549"/>
                </a:lnTo>
                <a:lnTo>
                  <a:pt x="6131114" y="691362"/>
                </a:lnTo>
                <a:cubicBezTo>
                  <a:pt x="6131114" y="708525"/>
                  <a:pt x="6140554" y="718269"/>
                  <a:pt x="6156633" y="718269"/>
                </a:cubicBezTo>
                <a:cubicBezTo>
                  <a:pt x="6161123" y="718269"/>
                  <a:pt x="6165140" y="717809"/>
                  <a:pt x="6168082" y="716875"/>
                </a:cubicBezTo>
                <a:lnTo>
                  <a:pt x="6168095" y="716901"/>
                </a:lnTo>
                <a:lnTo>
                  <a:pt x="6168095" y="702054"/>
                </a:lnTo>
                <a:cubicBezTo>
                  <a:pt x="6166086" y="702361"/>
                  <a:pt x="6163298" y="702514"/>
                  <a:pt x="6161443" y="702514"/>
                </a:cubicBezTo>
                <a:cubicBezTo>
                  <a:pt x="6152783" y="702514"/>
                  <a:pt x="6148754" y="698025"/>
                  <a:pt x="6148754" y="689674"/>
                </a:cubicBezTo>
                <a:lnTo>
                  <a:pt x="6148754" y="652562"/>
                </a:lnTo>
                <a:lnTo>
                  <a:pt x="6168095" y="652562"/>
                </a:lnTo>
                <a:lnTo>
                  <a:pt x="6168095" y="637408"/>
                </a:lnTo>
                <a:lnTo>
                  <a:pt x="6148754" y="637408"/>
                </a:lnTo>
                <a:close/>
                <a:moveTo>
                  <a:pt x="6179863" y="608340"/>
                </a:moveTo>
                <a:lnTo>
                  <a:pt x="6179863" y="716594"/>
                </a:lnTo>
                <a:lnTo>
                  <a:pt x="6197477" y="716594"/>
                </a:lnTo>
                <a:lnTo>
                  <a:pt x="6197477" y="669584"/>
                </a:lnTo>
                <a:cubicBezTo>
                  <a:pt x="6197477" y="657371"/>
                  <a:pt x="6203975" y="650721"/>
                  <a:pt x="6213875" y="650721"/>
                </a:cubicBezTo>
                <a:cubicBezTo>
                  <a:pt x="6223776" y="650721"/>
                  <a:pt x="6229340" y="657371"/>
                  <a:pt x="6229340" y="668190"/>
                </a:cubicBezTo>
                <a:lnTo>
                  <a:pt x="6229340" y="716594"/>
                </a:lnTo>
                <a:lnTo>
                  <a:pt x="6246980" y="716594"/>
                </a:lnTo>
                <a:lnTo>
                  <a:pt x="6246980" y="665095"/>
                </a:lnTo>
                <a:cubicBezTo>
                  <a:pt x="6246980" y="644684"/>
                  <a:pt x="6235992" y="635247"/>
                  <a:pt x="6221154" y="635247"/>
                </a:cubicBezTo>
                <a:cubicBezTo>
                  <a:pt x="6208938" y="635247"/>
                  <a:pt x="6200892" y="641283"/>
                  <a:pt x="6197490" y="647933"/>
                </a:cubicBezTo>
                <a:lnTo>
                  <a:pt x="6197490" y="608340"/>
                </a:lnTo>
                <a:close/>
                <a:moveTo>
                  <a:pt x="5972116" y="606485"/>
                </a:moveTo>
                <a:cubicBezTo>
                  <a:pt x="5941019" y="606485"/>
                  <a:pt x="5917662" y="629991"/>
                  <a:pt x="5917662" y="662627"/>
                </a:cubicBezTo>
                <a:cubicBezTo>
                  <a:pt x="5917662" y="695263"/>
                  <a:pt x="5941019" y="718768"/>
                  <a:pt x="5969788" y="718768"/>
                </a:cubicBezTo>
                <a:cubicBezTo>
                  <a:pt x="5983091" y="718768"/>
                  <a:pt x="5995614" y="712579"/>
                  <a:pt x="6002892" y="702680"/>
                </a:cubicBezTo>
                <a:lnTo>
                  <a:pt x="6002892" y="716594"/>
                </a:lnTo>
                <a:lnTo>
                  <a:pt x="6020839" y="716594"/>
                </a:lnTo>
                <a:lnTo>
                  <a:pt x="6020839" y="659685"/>
                </a:lnTo>
                <a:lnTo>
                  <a:pt x="5973970" y="659685"/>
                </a:lnTo>
                <a:lnTo>
                  <a:pt x="5973970" y="677321"/>
                </a:lnTo>
                <a:lnTo>
                  <a:pt x="6001344" y="677321"/>
                </a:lnTo>
                <a:cubicBezTo>
                  <a:pt x="5998709" y="690621"/>
                  <a:pt x="5986954" y="699905"/>
                  <a:pt x="5972103" y="699905"/>
                </a:cubicBezTo>
                <a:cubicBezTo>
                  <a:pt x="5952608" y="699905"/>
                  <a:pt x="5938691" y="684137"/>
                  <a:pt x="5938691" y="662639"/>
                </a:cubicBezTo>
                <a:cubicBezTo>
                  <a:pt x="5938691" y="641142"/>
                  <a:pt x="5952608" y="625374"/>
                  <a:pt x="5972103" y="625374"/>
                </a:cubicBezTo>
                <a:cubicBezTo>
                  <a:pt x="5986020" y="625374"/>
                  <a:pt x="5996074" y="632331"/>
                  <a:pt x="6001498" y="642229"/>
                </a:cubicBezTo>
                <a:lnTo>
                  <a:pt x="6018203" y="631090"/>
                </a:lnTo>
                <a:cubicBezTo>
                  <a:pt x="6010004" y="615629"/>
                  <a:pt x="5992684" y="606498"/>
                  <a:pt x="5972103" y="606498"/>
                </a:cubicBezTo>
                <a:close/>
                <a:moveTo>
                  <a:pt x="5696202" y="601536"/>
                </a:moveTo>
                <a:lnTo>
                  <a:pt x="5696210" y="601541"/>
                </a:lnTo>
                <a:lnTo>
                  <a:pt x="5694757" y="602994"/>
                </a:lnTo>
                <a:cubicBezTo>
                  <a:pt x="5712499" y="630630"/>
                  <a:pt x="5736010" y="661872"/>
                  <a:pt x="5771199" y="697053"/>
                </a:cubicBezTo>
                <a:cubicBezTo>
                  <a:pt x="5796821" y="722669"/>
                  <a:pt x="5810623" y="732887"/>
                  <a:pt x="5818374" y="725124"/>
                </a:cubicBezTo>
                <a:cubicBezTo>
                  <a:pt x="5826126" y="717374"/>
                  <a:pt x="5815906" y="703576"/>
                  <a:pt x="5790284" y="677960"/>
                </a:cubicBezTo>
                <a:cubicBezTo>
                  <a:pt x="5772689" y="660369"/>
                  <a:pt x="5756080" y="645695"/>
                  <a:pt x="5740413" y="633202"/>
                </a:cubicBezTo>
                <a:lnTo>
                  <a:pt x="5696210" y="601541"/>
                </a:lnTo>
                <a:lnTo>
                  <a:pt x="5696215" y="601536"/>
                </a:lnTo>
                <a:close/>
                <a:moveTo>
                  <a:pt x="5592015" y="588556"/>
                </a:moveTo>
                <a:cubicBezTo>
                  <a:pt x="5570014" y="588556"/>
                  <a:pt x="5559691" y="590755"/>
                  <a:pt x="5559691" y="600257"/>
                </a:cubicBezTo>
                <a:cubicBezTo>
                  <a:pt x="5559691" y="609759"/>
                  <a:pt x="5570001" y="611958"/>
                  <a:pt x="5592015" y="611958"/>
                </a:cubicBezTo>
                <a:cubicBezTo>
                  <a:pt x="5616959" y="611958"/>
                  <a:pt x="5637336" y="608723"/>
                  <a:pt x="5654656" y="604183"/>
                </a:cubicBezTo>
                <a:cubicBezTo>
                  <a:pt x="5628791" y="621793"/>
                  <a:pt x="5600061" y="646782"/>
                  <a:pt x="5567494" y="678996"/>
                </a:cubicBezTo>
                <a:cubicBezTo>
                  <a:pt x="5541936" y="704279"/>
                  <a:pt x="5531678" y="717822"/>
                  <a:pt x="5539097" y="725163"/>
                </a:cubicBezTo>
                <a:cubicBezTo>
                  <a:pt x="5546516" y="732503"/>
                  <a:pt x="5560203" y="722349"/>
                  <a:pt x="5585760" y="697066"/>
                </a:cubicBezTo>
                <a:cubicBezTo>
                  <a:pt x="5618328" y="664839"/>
                  <a:pt x="5643578" y="636423"/>
                  <a:pt x="5661371" y="610833"/>
                </a:cubicBezTo>
                <a:cubicBezTo>
                  <a:pt x="5656830" y="628149"/>
                  <a:pt x="5653581" y="648534"/>
                  <a:pt x="5653581" y="673510"/>
                </a:cubicBezTo>
                <a:cubicBezTo>
                  <a:pt x="5653581" y="695506"/>
                  <a:pt x="5655781" y="705814"/>
                  <a:pt x="5665285" y="705814"/>
                </a:cubicBezTo>
                <a:cubicBezTo>
                  <a:pt x="5674789" y="705814"/>
                  <a:pt x="5676990" y="695506"/>
                  <a:pt x="5676990" y="673510"/>
                </a:cubicBezTo>
                <a:cubicBezTo>
                  <a:pt x="5676990" y="643290"/>
                  <a:pt x="5672257" y="619772"/>
                  <a:pt x="5666181" y="600295"/>
                </a:cubicBezTo>
                <a:cubicBezTo>
                  <a:pt x="5666104" y="600027"/>
                  <a:pt x="5665963" y="599835"/>
                  <a:pt x="5665797" y="599707"/>
                </a:cubicBezTo>
                <a:lnTo>
                  <a:pt x="5665784" y="599694"/>
                </a:lnTo>
                <a:cubicBezTo>
                  <a:pt x="5665656" y="599554"/>
                  <a:pt x="5665477" y="599438"/>
                  <a:pt x="5665247" y="599362"/>
                </a:cubicBezTo>
                <a:cubicBezTo>
                  <a:pt x="5645753" y="593300"/>
                  <a:pt x="5622242" y="588556"/>
                  <a:pt x="5592015" y="588556"/>
                </a:cubicBezTo>
                <a:close/>
                <a:moveTo>
                  <a:pt x="5778874" y="575550"/>
                </a:moveTo>
                <a:cubicBezTo>
                  <a:pt x="5746013" y="575550"/>
                  <a:pt x="5720442" y="580294"/>
                  <a:pt x="5699260" y="586356"/>
                </a:cubicBezTo>
                <a:cubicBezTo>
                  <a:pt x="5698147" y="586676"/>
                  <a:pt x="5698147" y="587827"/>
                  <a:pt x="5699260" y="588146"/>
                </a:cubicBezTo>
                <a:cubicBezTo>
                  <a:pt x="5720442" y="594208"/>
                  <a:pt x="5746026" y="598940"/>
                  <a:pt x="5778874" y="598940"/>
                </a:cubicBezTo>
                <a:cubicBezTo>
                  <a:pt x="5802794" y="598940"/>
                  <a:pt x="5814013" y="596740"/>
                  <a:pt x="5814013" y="587251"/>
                </a:cubicBezTo>
                <a:cubicBezTo>
                  <a:pt x="5814013" y="577762"/>
                  <a:pt x="5802794" y="575550"/>
                  <a:pt x="5778874" y="575550"/>
                </a:cubicBezTo>
                <a:close/>
                <a:moveTo>
                  <a:pt x="5944575" y="515162"/>
                </a:moveTo>
                <a:lnTo>
                  <a:pt x="5975518" y="515162"/>
                </a:lnTo>
                <a:cubicBezTo>
                  <a:pt x="5986186" y="515162"/>
                  <a:pt x="5992377" y="520418"/>
                  <a:pt x="5992377" y="529395"/>
                </a:cubicBezTo>
                <a:cubicBezTo>
                  <a:pt x="5992377" y="538373"/>
                  <a:pt x="5986186" y="543629"/>
                  <a:pt x="5975518" y="543629"/>
                </a:cubicBezTo>
                <a:lnTo>
                  <a:pt x="5975518" y="543616"/>
                </a:lnTo>
                <a:lnTo>
                  <a:pt x="5944575" y="543616"/>
                </a:lnTo>
                <a:close/>
                <a:moveTo>
                  <a:pt x="6526180" y="497526"/>
                </a:moveTo>
                <a:cubicBezTo>
                  <a:pt x="6539483" y="497526"/>
                  <a:pt x="6549230" y="508038"/>
                  <a:pt x="6549230" y="522272"/>
                </a:cubicBezTo>
                <a:cubicBezTo>
                  <a:pt x="6549230" y="536506"/>
                  <a:pt x="6539483" y="547018"/>
                  <a:pt x="6526180" y="547018"/>
                </a:cubicBezTo>
                <a:cubicBezTo>
                  <a:pt x="6512877" y="547018"/>
                  <a:pt x="6503130" y="536506"/>
                  <a:pt x="6503130" y="522272"/>
                </a:cubicBezTo>
                <a:cubicBezTo>
                  <a:pt x="6503130" y="508038"/>
                  <a:pt x="6512877" y="497526"/>
                  <a:pt x="6526180" y="497526"/>
                </a:cubicBezTo>
                <a:close/>
                <a:moveTo>
                  <a:pt x="6063383" y="497526"/>
                </a:moveTo>
                <a:cubicBezTo>
                  <a:pt x="6076686" y="497526"/>
                  <a:pt x="6086433" y="508038"/>
                  <a:pt x="6086433" y="522272"/>
                </a:cubicBezTo>
                <a:cubicBezTo>
                  <a:pt x="6086433" y="536506"/>
                  <a:pt x="6076686" y="547018"/>
                  <a:pt x="6063383" y="547018"/>
                </a:cubicBezTo>
                <a:cubicBezTo>
                  <a:pt x="6050080" y="547018"/>
                  <a:pt x="6040333" y="536506"/>
                  <a:pt x="6040333" y="522272"/>
                </a:cubicBezTo>
                <a:cubicBezTo>
                  <a:pt x="6040333" y="508038"/>
                  <a:pt x="6050080" y="497526"/>
                  <a:pt x="6063383" y="497526"/>
                </a:cubicBezTo>
                <a:close/>
                <a:moveTo>
                  <a:pt x="6328346" y="496606"/>
                </a:moveTo>
                <a:cubicBezTo>
                  <a:pt x="6338247" y="496606"/>
                  <a:pt x="6346293" y="502488"/>
                  <a:pt x="6348608" y="513768"/>
                </a:cubicBezTo>
                <a:lnTo>
                  <a:pt x="6307778" y="513768"/>
                </a:lnTo>
                <a:cubicBezTo>
                  <a:pt x="6310246" y="503102"/>
                  <a:pt x="6317832" y="496606"/>
                  <a:pt x="6328346" y="496606"/>
                </a:cubicBezTo>
                <a:close/>
                <a:moveTo>
                  <a:pt x="6457042" y="482692"/>
                </a:moveTo>
                <a:lnTo>
                  <a:pt x="6457042" y="561865"/>
                </a:lnTo>
                <a:lnTo>
                  <a:pt x="6474681" y="561865"/>
                </a:lnTo>
                <a:lnTo>
                  <a:pt x="6474681" y="482692"/>
                </a:lnTo>
                <a:close/>
                <a:moveTo>
                  <a:pt x="6156966" y="481298"/>
                </a:moveTo>
                <a:cubicBezTo>
                  <a:pt x="6145364" y="481298"/>
                  <a:pt x="6137791" y="487794"/>
                  <a:pt x="6135310" y="497079"/>
                </a:cubicBezTo>
                <a:lnTo>
                  <a:pt x="6135310" y="482692"/>
                </a:lnTo>
                <a:lnTo>
                  <a:pt x="6117670" y="482692"/>
                </a:lnTo>
                <a:lnTo>
                  <a:pt x="6117670" y="561865"/>
                </a:lnTo>
                <a:lnTo>
                  <a:pt x="6135310" y="561865"/>
                </a:lnTo>
                <a:lnTo>
                  <a:pt x="6135310" y="518717"/>
                </a:lnTo>
                <a:cubicBezTo>
                  <a:pt x="6135310" y="505570"/>
                  <a:pt x="6140874" y="499547"/>
                  <a:pt x="6154804" y="499547"/>
                </a:cubicBezTo>
                <a:lnTo>
                  <a:pt x="6158667" y="499547"/>
                </a:lnTo>
                <a:lnTo>
                  <a:pt x="6158667" y="481298"/>
                </a:lnTo>
                <a:close/>
                <a:moveTo>
                  <a:pt x="6522624" y="480530"/>
                </a:moveTo>
                <a:cubicBezTo>
                  <a:pt x="6501902" y="480530"/>
                  <a:pt x="6484876" y="497999"/>
                  <a:pt x="6484876" y="522285"/>
                </a:cubicBezTo>
                <a:cubicBezTo>
                  <a:pt x="6484876" y="546570"/>
                  <a:pt x="6501889" y="564039"/>
                  <a:pt x="6522624" y="564039"/>
                </a:cubicBezTo>
                <a:cubicBezTo>
                  <a:pt x="6534840" y="564039"/>
                  <a:pt x="6543973" y="558783"/>
                  <a:pt x="6549230" y="548732"/>
                </a:cubicBezTo>
                <a:lnTo>
                  <a:pt x="6549230" y="561878"/>
                </a:lnTo>
                <a:lnTo>
                  <a:pt x="6566857" y="561878"/>
                </a:lnTo>
                <a:lnTo>
                  <a:pt x="6566857" y="482704"/>
                </a:lnTo>
                <a:lnTo>
                  <a:pt x="6549230" y="482704"/>
                </a:lnTo>
                <a:lnTo>
                  <a:pt x="6549230" y="495838"/>
                </a:lnTo>
                <a:cubicBezTo>
                  <a:pt x="6543973" y="485786"/>
                  <a:pt x="6534840" y="480530"/>
                  <a:pt x="6522624" y="480530"/>
                </a:cubicBezTo>
                <a:close/>
                <a:moveTo>
                  <a:pt x="6059814" y="480530"/>
                </a:moveTo>
                <a:cubicBezTo>
                  <a:pt x="6039092" y="480530"/>
                  <a:pt x="6022066" y="497999"/>
                  <a:pt x="6022066" y="522285"/>
                </a:cubicBezTo>
                <a:cubicBezTo>
                  <a:pt x="6022066" y="546570"/>
                  <a:pt x="6039079" y="564039"/>
                  <a:pt x="6059814" y="564039"/>
                </a:cubicBezTo>
                <a:cubicBezTo>
                  <a:pt x="6072030" y="564039"/>
                  <a:pt x="6081163" y="558783"/>
                  <a:pt x="6086420" y="548732"/>
                </a:cubicBezTo>
                <a:lnTo>
                  <a:pt x="6086420" y="561878"/>
                </a:lnTo>
                <a:lnTo>
                  <a:pt x="6104047" y="561878"/>
                </a:lnTo>
                <a:lnTo>
                  <a:pt x="6104047" y="482704"/>
                </a:lnTo>
                <a:lnTo>
                  <a:pt x="6086420" y="482704"/>
                </a:lnTo>
                <a:lnTo>
                  <a:pt x="6086420" y="495838"/>
                </a:lnTo>
                <a:cubicBezTo>
                  <a:pt x="6081163" y="485786"/>
                  <a:pt x="6072030" y="480530"/>
                  <a:pt x="6059814" y="480530"/>
                </a:cubicBezTo>
                <a:close/>
                <a:moveTo>
                  <a:pt x="6418220" y="480518"/>
                </a:moveTo>
                <a:cubicBezTo>
                  <a:pt x="6406004" y="480518"/>
                  <a:pt x="6397958" y="486554"/>
                  <a:pt x="6394555" y="493204"/>
                </a:cubicBezTo>
                <a:lnTo>
                  <a:pt x="6394555" y="482692"/>
                </a:lnTo>
                <a:lnTo>
                  <a:pt x="6376929" y="482692"/>
                </a:lnTo>
                <a:lnTo>
                  <a:pt x="6376929" y="561865"/>
                </a:lnTo>
                <a:lnTo>
                  <a:pt x="6394543" y="561865"/>
                </a:lnTo>
                <a:lnTo>
                  <a:pt x="6394543" y="514855"/>
                </a:lnTo>
                <a:cubicBezTo>
                  <a:pt x="6394543" y="502642"/>
                  <a:pt x="6401041" y="495992"/>
                  <a:pt x="6410941" y="495992"/>
                </a:cubicBezTo>
                <a:cubicBezTo>
                  <a:pt x="6420842" y="495992"/>
                  <a:pt x="6426406" y="502642"/>
                  <a:pt x="6426406" y="513461"/>
                </a:cubicBezTo>
                <a:lnTo>
                  <a:pt x="6426406" y="561865"/>
                </a:lnTo>
                <a:lnTo>
                  <a:pt x="6444046" y="561865"/>
                </a:lnTo>
                <a:lnTo>
                  <a:pt x="6444046" y="510366"/>
                </a:lnTo>
                <a:cubicBezTo>
                  <a:pt x="6444046" y="489955"/>
                  <a:pt x="6433058" y="480518"/>
                  <a:pt x="6418220" y="480518"/>
                </a:cubicBezTo>
                <a:close/>
                <a:moveTo>
                  <a:pt x="6328359" y="480518"/>
                </a:moveTo>
                <a:cubicBezTo>
                  <a:pt x="6305155" y="480518"/>
                  <a:pt x="6289217" y="498140"/>
                  <a:pt x="6289217" y="522272"/>
                </a:cubicBezTo>
                <a:cubicBezTo>
                  <a:pt x="6289217" y="546391"/>
                  <a:pt x="6306383" y="564026"/>
                  <a:pt x="6329741" y="564026"/>
                </a:cubicBezTo>
                <a:cubicBezTo>
                  <a:pt x="6344131" y="564026"/>
                  <a:pt x="6357741" y="556916"/>
                  <a:pt x="6364240" y="546238"/>
                </a:cubicBezTo>
                <a:lnTo>
                  <a:pt x="6352177" y="536032"/>
                </a:lnTo>
                <a:cubicBezTo>
                  <a:pt x="6347687" y="543450"/>
                  <a:pt x="6339334" y="547939"/>
                  <a:pt x="6329754" y="547939"/>
                </a:cubicBezTo>
                <a:cubicBezTo>
                  <a:pt x="6318152" y="547939"/>
                  <a:pt x="6309492" y="540048"/>
                  <a:pt x="6307330" y="527988"/>
                </a:cubicBezTo>
                <a:lnTo>
                  <a:pt x="6366567" y="527988"/>
                </a:lnTo>
                <a:cubicBezTo>
                  <a:pt x="6366875" y="525981"/>
                  <a:pt x="6367028" y="523653"/>
                  <a:pt x="6367028" y="521492"/>
                </a:cubicBezTo>
                <a:cubicBezTo>
                  <a:pt x="6367028" y="498754"/>
                  <a:pt x="6351563" y="480518"/>
                  <a:pt x="6328359" y="480518"/>
                </a:cubicBezTo>
                <a:close/>
                <a:moveTo>
                  <a:pt x="6208017" y="480518"/>
                </a:moveTo>
                <a:cubicBezTo>
                  <a:pt x="6196568" y="480518"/>
                  <a:pt x="6188996" y="486554"/>
                  <a:pt x="6185593" y="493204"/>
                </a:cubicBezTo>
                <a:lnTo>
                  <a:pt x="6185593" y="482692"/>
                </a:lnTo>
                <a:lnTo>
                  <a:pt x="6167954" y="482692"/>
                </a:lnTo>
                <a:lnTo>
                  <a:pt x="6167954" y="561865"/>
                </a:lnTo>
                <a:lnTo>
                  <a:pt x="6185580" y="561865"/>
                </a:lnTo>
                <a:lnTo>
                  <a:pt x="6185580" y="514855"/>
                </a:lnTo>
                <a:cubicBezTo>
                  <a:pt x="6185580" y="502642"/>
                  <a:pt x="6191618" y="495992"/>
                  <a:pt x="6200738" y="495992"/>
                </a:cubicBezTo>
                <a:cubicBezTo>
                  <a:pt x="6209859" y="495992"/>
                  <a:pt x="6214975" y="502642"/>
                  <a:pt x="6214975" y="513461"/>
                </a:cubicBezTo>
                <a:lnTo>
                  <a:pt x="6214975" y="561865"/>
                </a:lnTo>
                <a:lnTo>
                  <a:pt x="6232602" y="561865"/>
                </a:lnTo>
                <a:lnTo>
                  <a:pt x="6232602" y="513154"/>
                </a:lnTo>
                <a:cubicBezTo>
                  <a:pt x="6232602" y="502642"/>
                  <a:pt x="6238640" y="495992"/>
                  <a:pt x="6247760" y="495992"/>
                </a:cubicBezTo>
                <a:cubicBezTo>
                  <a:pt x="6256880" y="495992"/>
                  <a:pt x="6261997" y="502642"/>
                  <a:pt x="6261997" y="513461"/>
                </a:cubicBezTo>
                <a:lnTo>
                  <a:pt x="6261997" y="561865"/>
                </a:lnTo>
                <a:lnTo>
                  <a:pt x="6279636" y="561865"/>
                </a:lnTo>
                <a:lnTo>
                  <a:pt x="6279636" y="510366"/>
                </a:lnTo>
                <a:cubicBezTo>
                  <a:pt x="6279636" y="489955"/>
                  <a:pt x="6269122" y="480518"/>
                  <a:pt x="6253490" y="480518"/>
                </a:cubicBezTo>
                <a:cubicBezTo>
                  <a:pt x="6242976" y="480518"/>
                  <a:pt x="6234776" y="485160"/>
                  <a:pt x="6229673" y="494125"/>
                </a:cubicBezTo>
                <a:cubicBezTo>
                  <a:pt x="6225503" y="484840"/>
                  <a:pt x="6217610" y="480518"/>
                  <a:pt x="6208017" y="480518"/>
                </a:cubicBezTo>
                <a:close/>
                <a:moveTo>
                  <a:pt x="5944575" y="471860"/>
                </a:moveTo>
                <a:lnTo>
                  <a:pt x="5974584" y="471860"/>
                </a:lnTo>
                <a:cubicBezTo>
                  <a:pt x="5984178" y="471860"/>
                  <a:pt x="5989742" y="476502"/>
                  <a:pt x="5989742" y="484380"/>
                </a:cubicBezTo>
                <a:cubicBezTo>
                  <a:pt x="5989742" y="492257"/>
                  <a:pt x="5984178" y="496912"/>
                  <a:pt x="5974584" y="496912"/>
                </a:cubicBezTo>
                <a:lnTo>
                  <a:pt x="5944575" y="496912"/>
                </a:lnTo>
                <a:close/>
                <a:moveTo>
                  <a:pt x="5679804" y="462793"/>
                </a:moveTo>
                <a:cubicBezTo>
                  <a:pt x="5670312" y="462793"/>
                  <a:pt x="5668112" y="472934"/>
                  <a:pt x="5668112" y="494560"/>
                </a:cubicBezTo>
                <a:cubicBezTo>
                  <a:pt x="5668112" y="524268"/>
                  <a:pt x="5672845" y="547389"/>
                  <a:pt x="5678921" y="566534"/>
                </a:cubicBezTo>
                <a:cubicBezTo>
                  <a:pt x="5679241" y="567544"/>
                  <a:pt x="5680379" y="567544"/>
                  <a:pt x="5680699" y="566534"/>
                </a:cubicBezTo>
                <a:cubicBezTo>
                  <a:pt x="5686762" y="547377"/>
                  <a:pt x="5691508" y="524268"/>
                  <a:pt x="5691508" y="494560"/>
                </a:cubicBezTo>
                <a:cubicBezTo>
                  <a:pt x="5691508" y="472934"/>
                  <a:pt x="5689308" y="462793"/>
                  <a:pt x="5679804" y="462793"/>
                </a:cubicBezTo>
                <a:close/>
                <a:moveTo>
                  <a:pt x="5924467" y="453623"/>
                </a:moveTo>
                <a:lnTo>
                  <a:pt x="5924467" y="561865"/>
                </a:lnTo>
                <a:lnTo>
                  <a:pt x="5977833" y="561865"/>
                </a:lnTo>
                <a:cubicBezTo>
                  <a:pt x="6000257" y="561865"/>
                  <a:pt x="6013406" y="550573"/>
                  <a:pt x="6013406" y="531403"/>
                </a:cubicBezTo>
                <a:cubicBezTo>
                  <a:pt x="6013406" y="518256"/>
                  <a:pt x="6006141" y="509445"/>
                  <a:pt x="5994539" y="505583"/>
                </a:cubicBezTo>
                <a:cubicBezTo>
                  <a:pt x="6004593" y="501721"/>
                  <a:pt x="6010784" y="492743"/>
                  <a:pt x="6010784" y="481771"/>
                </a:cubicBezTo>
                <a:cubicBezTo>
                  <a:pt x="6010784" y="464135"/>
                  <a:pt x="5998415" y="453623"/>
                  <a:pt x="5977373" y="453623"/>
                </a:cubicBezTo>
                <a:close/>
                <a:moveTo>
                  <a:pt x="6465855" y="450669"/>
                </a:moveTo>
                <a:cubicBezTo>
                  <a:pt x="6459818" y="450669"/>
                  <a:pt x="6454867" y="455618"/>
                  <a:pt x="6454867" y="461654"/>
                </a:cubicBezTo>
                <a:cubicBezTo>
                  <a:pt x="6454867" y="467691"/>
                  <a:pt x="6459818" y="472640"/>
                  <a:pt x="6465855" y="472640"/>
                </a:cubicBezTo>
                <a:cubicBezTo>
                  <a:pt x="6471893" y="472640"/>
                  <a:pt x="6476843" y="467691"/>
                  <a:pt x="6476843" y="461654"/>
                </a:cubicBezTo>
                <a:cubicBezTo>
                  <a:pt x="6476843" y="455618"/>
                  <a:pt x="6471893" y="450669"/>
                  <a:pt x="6465855" y="450669"/>
                </a:cubicBezTo>
                <a:close/>
                <a:moveTo>
                  <a:pt x="5818502" y="447345"/>
                </a:moveTo>
                <a:cubicBezTo>
                  <a:pt x="5810751" y="439595"/>
                  <a:pt x="5796949" y="449813"/>
                  <a:pt x="5771327" y="475415"/>
                </a:cubicBezTo>
                <a:cubicBezTo>
                  <a:pt x="5736138" y="510597"/>
                  <a:pt x="5712614" y="541839"/>
                  <a:pt x="5694885" y="569475"/>
                </a:cubicBezTo>
                <a:cubicBezTo>
                  <a:pt x="5693951" y="570933"/>
                  <a:pt x="5694885" y="571867"/>
                  <a:pt x="5696343" y="570933"/>
                </a:cubicBezTo>
                <a:cubicBezTo>
                  <a:pt x="5723986" y="553195"/>
                  <a:pt x="5755235" y="529690"/>
                  <a:pt x="5790425" y="494509"/>
                </a:cubicBezTo>
                <a:cubicBezTo>
                  <a:pt x="5816046" y="468893"/>
                  <a:pt x="5826267" y="455094"/>
                  <a:pt x="5818502" y="447345"/>
                </a:cubicBezTo>
                <a:close/>
                <a:moveTo>
                  <a:pt x="5539698" y="447281"/>
                </a:moveTo>
                <a:cubicBezTo>
                  <a:pt x="5531946" y="455031"/>
                  <a:pt x="5542167" y="468829"/>
                  <a:pt x="5567775" y="494445"/>
                </a:cubicBezTo>
                <a:cubicBezTo>
                  <a:pt x="5602965" y="529626"/>
                  <a:pt x="5634215" y="553144"/>
                  <a:pt x="5661857" y="570869"/>
                </a:cubicBezTo>
                <a:lnTo>
                  <a:pt x="5661857" y="570882"/>
                </a:lnTo>
                <a:cubicBezTo>
                  <a:pt x="5663315" y="571815"/>
                  <a:pt x="5664249" y="570882"/>
                  <a:pt x="5663315" y="569424"/>
                </a:cubicBezTo>
                <a:cubicBezTo>
                  <a:pt x="5645573" y="541788"/>
                  <a:pt x="5622063" y="510546"/>
                  <a:pt x="5586873" y="475364"/>
                </a:cubicBezTo>
                <a:cubicBezTo>
                  <a:pt x="5561264" y="449749"/>
                  <a:pt x="5547450" y="439531"/>
                  <a:pt x="5539698" y="447281"/>
                </a:cubicBezTo>
                <a:close/>
                <a:moveTo>
                  <a:pt x="0" y="0"/>
                </a:moveTo>
                <a:lnTo>
                  <a:pt x="7047465" y="0"/>
                </a:lnTo>
                <a:lnTo>
                  <a:pt x="7047465" y="4925436"/>
                </a:lnTo>
                <a:lnTo>
                  <a:pt x="1325965" y="5936138"/>
                </a:lnTo>
                <a:cubicBezTo>
                  <a:pt x="1177425" y="5962377"/>
                  <a:pt x="1035739" y="5863234"/>
                  <a:pt x="1009499" y="57146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228BC24-B4A7-0770-DEFF-37F7F116AB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377300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01948D-EE55-A777-DF7E-0C28A848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E66CE5-6E4E-254F-BACD-C75F7D6843BB}" type="datetime1">
              <a:rPr lang="de-DE"/>
              <a:pPr/>
              <a:t>17.03.2025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FD7DB9-9267-EDBC-EB1C-5F7A525B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D207B8-0A3D-ECE3-7B59-A6218679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652864-A7F6-3A7E-5C2E-CAE4529350E2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tx2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F15C8C-0F79-3FB9-1CF1-70496DFF955A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tx2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13AF55-06C4-E714-A433-F93F7EFF65F0}"/>
              </a:ext>
            </a:extLst>
          </p:cNvPr>
          <p:cNvSpPr txBox="1"/>
          <p:nvPr userDrawn="1"/>
        </p:nvSpPr>
        <p:spPr>
          <a:xfrm>
            <a:off x="294886" y="-328141"/>
            <a:ext cx="110884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6600" b="0" i="0" u="none" strike="noStrike" kern="1200" cap="none" spc="0" normalizeH="0" baseline="0" noProof="0" dirty="0">
                <a:ln w="12700">
                  <a:solidFill>
                    <a:schemeClr val="accent4"/>
                  </a:solidFill>
                </a:ln>
                <a:noFill/>
                <a:effectLst/>
                <a:uLnTx/>
                <a:uFillTx/>
                <a:latin typeface="BarmeniaGothaer Offc Medium" panose="020B0603020204020204" pitchFamily="34" charset="0"/>
                <a:ea typeface="+mj-ea"/>
                <a:cs typeface="+mj-cs"/>
              </a:rPr>
              <a:t>„</a:t>
            </a:r>
            <a:endParaRPr lang="de-DE" sz="8000" dirty="0">
              <a:ln w="12700">
                <a:solidFill>
                  <a:schemeClr val="accent4"/>
                </a:solidFill>
              </a:ln>
              <a:noFill/>
            </a:endParaRP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2063DC4-92BC-157F-46C4-B4DE6099FC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25" y="2569034"/>
            <a:ext cx="4763135" cy="802399"/>
          </a:xfr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  <a:lvl2pPr marL="171450" indent="-171450" algn="l">
              <a:buFont typeface="Symbol" pitchFamily="2" charset="2"/>
              <a:buChar char="-"/>
              <a:defRPr>
                <a:solidFill>
                  <a:schemeClr val="tx2"/>
                </a:solidFill>
                <a:latin typeface="+mn-lt"/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Zitatformat</a:t>
            </a:r>
          </a:p>
          <a:p>
            <a:pPr lvl="1"/>
            <a:r>
              <a:rPr lang="de-DE" dirty="0"/>
              <a:t>Zitatgeber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B131C456-0F29-83BD-BAE4-994478A44886}"/>
              </a:ext>
            </a:extLst>
          </p:cNvPr>
          <p:cNvSpPr/>
          <p:nvPr userDrawn="1"/>
        </p:nvSpPr>
        <p:spPr>
          <a:xfrm rot="21421220">
            <a:off x="6021668" y="-168105"/>
            <a:ext cx="6312646" cy="5968515"/>
          </a:xfrm>
          <a:custGeom>
            <a:avLst/>
            <a:gdLst>
              <a:gd name="connsiteX0" fmla="*/ 5530154 w 6312646"/>
              <a:gd name="connsiteY0" fmla="*/ 940994 h 5968515"/>
              <a:gd name="connsiteX1" fmla="*/ 5551887 w 6312646"/>
              <a:gd name="connsiteY1" fmla="*/ 966905 h 5968515"/>
              <a:gd name="connsiteX2" fmla="*/ 5527582 w 6312646"/>
              <a:gd name="connsiteY2" fmla="*/ 990419 h 5968515"/>
              <a:gd name="connsiteX3" fmla="*/ 5505848 w 6312646"/>
              <a:gd name="connsiteY3" fmla="*/ 964508 h 5968515"/>
              <a:gd name="connsiteX4" fmla="*/ 5530154 w 6312646"/>
              <a:gd name="connsiteY4" fmla="*/ 940994 h 5968515"/>
              <a:gd name="connsiteX5" fmla="*/ 5305251 w 6312646"/>
              <a:gd name="connsiteY5" fmla="*/ 929288 h 5968515"/>
              <a:gd name="connsiteX6" fmla="*/ 5326983 w 6312646"/>
              <a:gd name="connsiteY6" fmla="*/ 955198 h 5968515"/>
              <a:gd name="connsiteX7" fmla="*/ 5302678 w 6312646"/>
              <a:gd name="connsiteY7" fmla="*/ 978712 h 5968515"/>
              <a:gd name="connsiteX8" fmla="*/ 5280946 w 6312646"/>
              <a:gd name="connsiteY8" fmla="*/ 952802 h 5968515"/>
              <a:gd name="connsiteX9" fmla="*/ 5305251 w 6312646"/>
              <a:gd name="connsiteY9" fmla="*/ 929288 h 5968515"/>
              <a:gd name="connsiteX10" fmla="*/ 5620107 w 6312646"/>
              <a:gd name="connsiteY10" fmla="*/ 944754 h 5968515"/>
              <a:gd name="connsiteX11" fmla="*/ 5639449 w 6312646"/>
              <a:gd name="connsiteY11" fmla="*/ 962947 h 5968515"/>
              <a:gd name="connsiteX12" fmla="*/ 5598674 w 6312646"/>
              <a:gd name="connsiteY12" fmla="*/ 960824 h 5968515"/>
              <a:gd name="connsiteX13" fmla="*/ 5620107 w 6312646"/>
              <a:gd name="connsiteY13" fmla="*/ 944754 h 5968515"/>
              <a:gd name="connsiteX14" fmla="*/ 5708637 w 6312646"/>
              <a:gd name="connsiteY14" fmla="*/ 934021 h 5968515"/>
              <a:gd name="connsiteX15" fmla="*/ 5686191 w 6312646"/>
              <a:gd name="connsiteY15" fmla="*/ 948643 h 5968515"/>
              <a:gd name="connsiteX16" fmla="*/ 5686939 w 6312646"/>
              <a:gd name="connsiteY16" fmla="*/ 934275 h 5968515"/>
              <a:gd name="connsiteX17" fmla="*/ 5669335 w 6312646"/>
              <a:gd name="connsiteY17" fmla="*/ 933359 h 5968515"/>
              <a:gd name="connsiteX18" fmla="*/ 5665220 w 6312646"/>
              <a:gd name="connsiteY18" fmla="*/ 1012425 h 5968515"/>
              <a:gd name="connsiteX19" fmla="*/ 5665219 w 6312646"/>
              <a:gd name="connsiteY19" fmla="*/ 1012451 h 5968515"/>
              <a:gd name="connsiteX20" fmla="*/ 5682822 w 6312646"/>
              <a:gd name="connsiteY20" fmla="*/ 1013367 h 5968515"/>
              <a:gd name="connsiteX21" fmla="*/ 5685065 w 6312646"/>
              <a:gd name="connsiteY21" fmla="*/ 970277 h 5968515"/>
              <a:gd name="connsiteX22" fmla="*/ 5705529 w 6312646"/>
              <a:gd name="connsiteY22" fmla="*/ 952133 h 5968515"/>
              <a:gd name="connsiteX23" fmla="*/ 5709387 w 6312646"/>
              <a:gd name="connsiteY23" fmla="*/ 952334 h 5968515"/>
              <a:gd name="connsiteX24" fmla="*/ 5710336 w 6312646"/>
              <a:gd name="connsiteY24" fmla="*/ 934110 h 5968515"/>
              <a:gd name="connsiteX25" fmla="*/ 5527487 w 6312646"/>
              <a:gd name="connsiteY25" fmla="*/ 923836 h 5968515"/>
              <a:gd name="connsiteX26" fmla="*/ 5487632 w 6312646"/>
              <a:gd name="connsiteY26" fmla="*/ 963573 h 5968515"/>
              <a:gd name="connsiteX27" fmla="*/ 5523146 w 6312646"/>
              <a:gd name="connsiteY27" fmla="*/ 1007232 h 5968515"/>
              <a:gd name="connsiteX28" fmla="*/ 5550511 w 6312646"/>
              <a:gd name="connsiteY28" fmla="*/ 993328 h 5968515"/>
              <a:gd name="connsiteX29" fmla="*/ 5549828 w 6312646"/>
              <a:gd name="connsiteY29" fmla="*/ 1006457 h 5968515"/>
              <a:gd name="connsiteX30" fmla="*/ 5567444 w 6312646"/>
              <a:gd name="connsiteY30" fmla="*/ 1007374 h 5968515"/>
              <a:gd name="connsiteX31" fmla="*/ 5571560 w 6312646"/>
              <a:gd name="connsiteY31" fmla="*/ 928308 h 5968515"/>
              <a:gd name="connsiteX32" fmla="*/ 5553944 w 6312646"/>
              <a:gd name="connsiteY32" fmla="*/ 927391 h 5968515"/>
              <a:gd name="connsiteX33" fmla="*/ 5553261 w 6312646"/>
              <a:gd name="connsiteY33" fmla="*/ 940507 h 5968515"/>
              <a:gd name="connsiteX34" fmla="*/ 5527487 w 6312646"/>
              <a:gd name="connsiteY34" fmla="*/ 923836 h 5968515"/>
              <a:gd name="connsiteX35" fmla="*/ 5306135 w 6312646"/>
              <a:gd name="connsiteY35" fmla="*/ 912302 h 5968515"/>
              <a:gd name="connsiteX36" fmla="*/ 5262716 w 6312646"/>
              <a:gd name="connsiteY36" fmla="*/ 951853 h 5968515"/>
              <a:gd name="connsiteX37" fmla="*/ 5301794 w 6312646"/>
              <a:gd name="connsiteY37" fmla="*/ 995698 h 5968515"/>
              <a:gd name="connsiteX38" fmla="*/ 5345213 w 6312646"/>
              <a:gd name="connsiteY38" fmla="*/ 956147 h 5968515"/>
              <a:gd name="connsiteX39" fmla="*/ 5306135 w 6312646"/>
              <a:gd name="connsiteY39" fmla="*/ 912302 h 5968515"/>
              <a:gd name="connsiteX40" fmla="*/ 5620956 w 6312646"/>
              <a:gd name="connsiteY40" fmla="*/ 928676 h 5968515"/>
              <a:gd name="connsiteX41" fmla="*/ 5579710 w 6312646"/>
              <a:gd name="connsiteY41" fmla="*/ 968340 h 5968515"/>
              <a:gd name="connsiteX42" fmla="*/ 5579696 w 6312646"/>
              <a:gd name="connsiteY42" fmla="*/ 968352 h 5968515"/>
              <a:gd name="connsiteX43" fmla="*/ 5617995 w 6312646"/>
              <a:gd name="connsiteY43" fmla="*/ 1012157 h 5968515"/>
              <a:gd name="connsiteX44" fmla="*/ 5653372 w 6312646"/>
              <a:gd name="connsiteY44" fmla="*/ 996185 h 5968515"/>
              <a:gd name="connsiteX45" fmla="*/ 5641856 w 6312646"/>
              <a:gd name="connsiteY45" fmla="*/ 985367 h 5968515"/>
              <a:gd name="connsiteX46" fmla="*/ 5618844 w 6312646"/>
              <a:gd name="connsiteY46" fmla="*/ 996091 h 5968515"/>
              <a:gd name="connsiteX47" fmla="*/ 5597488 w 6312646"/>
              <a:gd name="connsiteY47" fmla="*/ 975002 h 5968515"/>
              <a:gd name="connsiteX48" fmla="*/ 5656645 w 6312646"/>
              <a:gd name="connsiteY48" fmla="*/ 978082 h 5968515"/>
              <a:gd name="connsiteX49" fmla="*/ 5657443 w 6312646"/>
              <a:gd name="connsiteY49" fmla="*/ 971618 h 5968515"/>
              <a:gd name="connsiteX50" fmla="*/ 5620956 w 6312646"/>
              <a:gd name="connsiteY50" fmla="*/ 928676 h 5968515"/>
              <a:gd name="connsiteX51" fmla="*/ 5383207 w 6312646"/>
              <a:gd name="connsiteY51" fmla="*/ 895555 h 5968515"/>
              <a:gd name="connsiteX52" fmla="*/ 5365309 w 6312646"/>
              <a:gd name="connsiteY52" fmla="*/ 900041 h 5968515"/>
              <a:gd name="connsiteX53" fmla="*/ 5364401 w 6312646"/>
              <a:gd name="connsiteY53" fmla="*/ 917486 h 5968515"/>
              <a:gd name="connsiteX54" fmla="*/ 5349111 w 6312646"/>
              <a:gd name="connsiteY54" fmla="*/ 916690 h 5968515"/>
              <a:gd name="connsiteX55" fmla="*/ 5348323 w 6312646"/>
              <a:gd name="connsiteY55" fmla="*/ 931824 h 5968515"/>
              <a:gd name="connsiteX56" fmla="*/ 5363613 w 6312646"/>
              <a:gd name="connsiteY56" fmla="*/ 932620 h 5968515"/>
              <a:gd name="connsiteX57" fmla="*/ 5361596 w 6312646"/>
              <a:gd name="connsiteY57" fmla="*/ 971381 h 5968515"/>
              <a:gd name="connsiteX58" fmla="*/ 5385682 w 6312646"/>
              <a:gd name="connsiteY58" fmla="*/ 999578 h 5968515"/>
              <a:gd name="connsiteX59" fmla="*/ 5397188 w 6312646"/>
              <a:gd name="connsiteY59" fmla="*/ 998781 h 5968515"/>
              <a:gd name="connsiteX60" fmla="*/ 5397199 w 6312646"/>
              <a:gd name="connsiteY60" fmla="*/ 998807 h 5968515"/>
              <a:gd name="connsiteX61" fmla="*/ 5397971 w 6312646"/>
              <a:gd name="connsiteY61" fmla="*/ 983980 h 5968515"/>
              <a:gd name="connsiteX62" fmla="*/ 5391304 w 6312646"/>
              <a:gd name="connsiteY62" fmla="*/ 984094 h 5968515"/>
              <a:gd name="connsiteX63" fmla="*/ 5379300 w 6312646"/>
              <a:gd name="connsiteY63" fmla="*/ 970612 h 5968515"/>
              <a:gd name="connsiteX64" fmla="*/ 5381229 w 6312646"/>
              <a:gd name="connsiteY64" fmla="*/ 933550 h 5968515"/>
              <a:gd name="connsiteX65" fmla="*/ 5400544 w 6312646"/>
              <a:gd name="connsiteY65" fmla="*/ 934555 h 5968515"/>
              <a:gd name="connsiteX66" fmla="*/ 5401332 w 6312646"/>
              <a:gd name="connsiteY66" fmla="*/ 919421 h 5968515"/>
              <a:gd name="connsiteX67" fmla="*/ 5382017 w 6312646"/>
              <a:gd name="connsiteY67" fmla="*/ 918416 h 5968515"/>
              <a:gd name="connsiteX68" fmla="*/ 5414595 w 6312646"/>
              <a:gd name="connsiteY68" fmla="*/ 891004 h 5968515"/>
              <a:gd name="connsiteX69" fmla="*/ 5408967 w 6312646"/>
              <a:gd name="connsiteY69" fmla="*/ 999112 h 5968515"/>
              <a:gd name="connsiteX70" fmla="*/ 5426558 w 6312646"/>
              <a:gd name="connsiteY70" fmla="*/ 1000028 h 5968515"/>
              <a:gd name="connsiteX71" fmla="*/ 5429001 w 6312646"/>
              <a:gd name="connsiteY71" fmla="*/ 953081 h 5968515"/>
              <a:gd name="connsiteX72" fmla="*/ 5446358 w 6312646"/>
              <a:gd name="connsiteY72" fmla="*/ 935096 h 5968515"/>
              <a:gd name="connsiteX73" fmla="*/ 5460894 w 6312646"/>
              <a:gd name="connsiteY73" fmla="*/ 953345 h 5968515"/>
              <a:gd name="connsiteX74" fmla="*/ 5458378 w 6312646"/>
              <a:gd name="connsiteY74" fmla="*/ 1001684 h 5968515"/>
              <a:gd name="connsiteX75" fmla="*/ 5475994 w 6312646"/>
              <a:gd name="connsiteY75" fmla="*/ 1002601 h 5968515"/>
              <a:gd name="connsiteX76" fmla="*/ 5478671 w 6312646"/>
              <a:gd name="connsiteY76" fmla="*/ 951172 h 5968515"/>
              <a:gd name="connsiteX77" fmla="*/ 5454431 w 6312646"/>
              <a:gd name="connsiteY77" fmla="*/ 920021 h 5968515"/>
              <a:gd name="connsiteX78" fmla="*/ 5430140 w 6312646"/>
              <a:gd name="connsiteY78" fmla="*/ 931460 h 5968515"/>
              <a:gd name="connsiteX79" fmla="*/ 5432198 w 6312646"/>
              <a:gd name="connsiteY79" fmla="*/ 891920 h 5968515"/>
              <a:gd name="connsiteX80" fmla="*/ 5207225 w 6312646"/>
              <a:gd name="connsiteY80" fmla="*/ 878353 h 5968515"/>
              <a:gd name="connsiteX81" fmla="*/ 5149926 w 6312646"/>
              <a:gd name="connsiteY81" fmla="*/ 931588 h 5968515"/>
              <a:gd name="connsiteX82" fmla="*/ 5199063 w 6312646"/>
              <a:gd name="connsiteY82" fmla="*/ 990363 h 5968515"/>
              <a:gd name="connsiteX83" fmla="*/ 5232959 w 6312646"/>
              <a:gd name="connsiteY83" fmla="*/ 976018 h 5968515"/>
              <a:gd name="connsiteX84" fmla="*/ 5232236 w 6312646"/>
              <a:gd name="connsiteY84" fmla="*/ 989913 h 5968515"/>
              <a:gd name="connsiteX85" fmla="*/ 5250158 w 6312646"/>
              <a:gd name="connsiteY85" fmla="*/ 990846 h 5968515"/>
              <a:gd name="connsiteX86" fmla="*/ 5253117 w 6312646"/>
              <a:gd name="connsiteY86" fmla="*/ 934014 h 5968515"/>
              <a:gd name="connsiteX87" fmla="*/ 5206311 w 6312646"/>
              <a:gd name="connsiteY87" fmla="*/ 931578 h 5968515"/>
              <a:gd name="connsiteX88" fmla="*/ 5205394 w 6312646"/>
              <a:gd name="connsiteY88" fmla="*/ 949189 h 5968515"/>
              <a:gd name="connsiteX89" fmla="*/ 5232731 w 6312646"/>
              <a:gd name="connsiteY89" fmla="*/ 950612 h 5968515"/>
              <a:gd name="connsiteX90" fmla="*/ 5202356 w 6312646"/>
              <a:gd name="connsiteY90" fmla="*/ 971646 h 5968515"/>
              <a:gd name="connsiteX91" fmla="*/ 5170926 w 6312646"/>
              <a:gd name="connsiteY91" fmla="*/ 932694 h 5968515"/>
              <a:gd name="connsiteX92" fmla="*/ 5206230 w 6312646"/>
              <a:gd name="connsiteY92" fmla="*/ 897216 h 5968515"/>
              <a:gd name="connsiteX93" fmla="*/ 5234709 w 6312646"/>
              <a:gd name="connsiteY93" fmla="*/ 915576 h 5968515"/>
              <a:gd name="connsiteX94" fmla="*/ 5251971 w 6312646"/>
              <a:gd name="connsiteY94" fmla="*/ 905321 h 5968515"/>
              <a:gd name="connsiteX95" fmla="*/ 5207211 w 6312646"/>
              <a:gd name="connsiteY95" fmla="*/ 878365 h 5968515"/>
              <a:gd name="connsiteX96" fmla="*/ 4931941 w 6312646"/>
              <a:gd name="connsiteY96" fmla="*/ 859068 h 5968515"/>
              <a:gd name="connsiteX97" fmla="*/ 4931949 w 6312646"/>
              <a:gd name="connsiteY97" fmla="*/ 859074 h 5968515"/>
              <a:gd name="connsiteX98" fmla="*/ 4930422 w 6312646"/>
              <a:gd name="connsiteY98" fmla="*/ 860449 h 5968515"/>
              <a:gd name="connsiteX99" fmla="*/ 5001872 w 6312646"/>
              <a:gd name="connsiteY99" fmla="*/ 958355 h 5968515"/>
              <a:gd name="connsiteX100" fmla="*/ 5047524 w 6312646"/>
              <a:gd name="connsiteY100" fmla="*/ 988840 h 5968515"/>
              <a:gd name="connsiteX101" fmla="*/ 5021923 w 6312646"/>
              <a:gd name="connsiteY101" fmla="*/ 940280 h 5968515"/>
              <a:gd name="connsiteX102" fmla="*/ 4974446 w 6312646"/>
              <a:gd name="connsiteY102" fmla="*/ 892989 h 5968515"/>
              <a:gd name="connsiteX103" fmla="*/ 4931949 w 6312646"/>
              <a:gd name="connsiteY103" fmla="*/ 859074 h 5968515"/>
              <a:gd name="connsiteX104" fmla="*/ 4931954 w 6312646"/>
              <a:gd name="connsiteY104" fmla="*/ 859069 h 5968515"/>
              <a:gd name="connsiteX105" fmla="*/ 4828570 w 6312646"/>
              <a:gd name="connsiteY105" fmla="*/ 840690 h 5968515"/>
              <a:gd name="connsiteX106" fmla="*/ 4795681 w 6312646"/>
              <a:gd name="connsiteY106" fmla="*/ 850695 h 5968515"/>
              <a:gd name="connsiteX107" fmla="*/ 4827353 w 6312646"/>
              <a:gd name="connsiteY107" fmla="*/ 864061 h 5968515"/>
              <a:gd name="connsiteX108" fmla="*/ 4890314 w 6312646"/>
              <a:gd name="connsiteY108" fmla="*/ 859552 h 5968515"/>
              <a:gd name="connsiteX109" fmla="*/ 4799381 w 6312646"/>
              <a:gd name="connsiteY109" fmla="*/ 929733 h 5968515"/>
              <a:gd name="connsiteX110" fmla="*/ 4768622 w 6312646"/>
              <a:gd name="connsiteY110" fmla="*/ 974361 h 5968515"/>
              <a:gd name="connsiteX111" fmla="*/ 4816683 w 6312646"/>
              <a:gd name="connsiteY111" fmla="*/ 948728 h 5968515"/>
              <a:gd name="connsiteX112" fmla="*/ 4896674 w 6312646"/>
              <a:gd name="connsiteY112" fmla="*/ 866542 h 5968515"/>
              <a:gd name="connsiteX113" fmla="*/ 4885637 w 6312646"/>
              <a:gd name="connsiteY113" fmla="*/ 928729 h 5968515"/>
              <a:gd name="connsiteX114" fmla="*/ 4895645 w 6312646"/>
              <a:gd name="connsiteY114" fmla="*/ 961598 h 5968515"/>
              <a:gd name="connsiteX115" fmla="*/ 4909014 w 6312646"/>
              <a:gd name="connsiteY115" fmla="*/ 929946 h 5968515"/>
              <a:gd name="connsiteX116" fmla="*/ 4902025 w 6312646"/>
              <a:gd name="connsiteY116" fmla="*/ 856269 h 5968515"/>
              <a:gd name="connsiteX117" fmla="*/ 4901672 w 6312646"/>
              <a:gd name="connsiteY117" fmla="*/ 855661 h 5968515"/>
              <a:gd name="connsiteX118" fmla="*/ 4901660 w 6312646"/>
              <a:gd name="connsiteY118" fmla="*/ 855648 h 5968515"/>
              <a:gd name="connsiteX119" fmla="*/ 4901141 w 6312646"/>
              <a:gd name="connsiteY119" fmla="*/ 855288 h 5968515"/>
              <a:gd name="connsiteX120" fmla="*/ 4828570 w 6312646"/>
              <a:gd name="connsiteY120" fmla="*/ 840690 h 5968515"/>
              <a:gd name="connsiteX121" fmla="*/ 5015852 w 6312646"/>
              <a:gd name="connsiteY121" fmla="*/ 837414 h 5968515"/>
              <a:gd name="connsiteX122" fmla="*/ 4935784 w 6312646"/>
              <a:gd name="connsiteY122" fmla="*/ 844068 h 5968515"/>
              <a:gd name="connsiteX123" fmla="*/ 4935691 w 6312646"/>
              <a:gd name="connsiteY123" fmla="*/ 845856 h 5968515"/>
              <a:gd name="connsiteX124" fmla="*/ 5014636 w 6312646"/>
              <a:gd name="connsiteY124" fmla="*/ 860773 h 5968515"/>
              <a:gd name="connsiteX125" fmla="*/ 5050335 w 6312646"/>
              <a:gd name="connsiteY125" fmla="*/ 850927 h 5968515"/>
              <a:gd name="connsiteX126" fmla="*/ 5015852 w 6312646"/>
              <a:gd name="connsiteY126" fmla="*/ 837414 h 5968515"/>
              <a:gd name="connsiteX127" fmla="*/ 5184468 w 6312646"/>
              <a:gd name="connsiteY127" fmla="*/ 785721 h 5968515"/>
              <a:gd name="connsiteX128" fmla="*/ 5215369 w 6312646"/>
              <a:gd name="connsiteY128" fmla="*/ 787330 h 5968515"/>
              <a:gd name="connsiteX129" fmla="*/ 5231466 w 6312646"/>
              <a:gd name="connsiteY129" fmla="*/ 802421 h 5968515"/>
              <a:gd name="connsiteX130" fmla="*/ 5213890 w 6312646"/>
              <a:gd name="connsiteY130" fmla="*/ 815759 h 5968515"/>
              <a:gd name="connsiteX131" fmla="*/ 5213890 w 6312646"/>
              <a:gd name="connsiteY131" fmla="*/ 815746 h 5968515"/>
              <a:gd name="connsiteX132" fmla="*/ 5182989 w 6312646"/>
              <a:gd name="connsiteY132" fmla="*/ 814137 h 5968515"/>
              <a:gd name="connsiteX133" fmla="*/ 5766204 w 6312646"/>
              <a:gd name="connsiteY133" fmla="*/ 798343 h 5968515"/>
              <a:gd name="connsiteX134" fmla="*/ 5787936 w 6312646"/>
              <a:gd name="connsiteY134" fmla="*/ 824253 h 5968515"/>
              <a:gd name="connsiteX135" fmla="*/ 5763631 w 6312646"/>
              <a:gd name="connsiteY135" fmla="*/ 847767 h 5968515"/>
              <a:gd name="connsiteX136" fmla="*/ 5741899 w 6312646"/>
              <a:gd name="connsiteY136" fmla="*/ 821857 h 5968515"/>
              <a:gd name="connsiteX137" fmla="*/ 5766204 w 6312646"/>
              <a:gd name="connsiteY137" fmla="*/ 798343 h 5968515"/>
              <a:gd name="connsiteX138" fmla="*/ 5304032 w 6312646"/>
              <a:gd name="connsiteY138" fmla="*/ 774286 h 5968515"/>
              <a:gd name="connsiteX139" fmla="*/ 5325765 w 6312646"/>
              <a:gd name="connsiteY139" fmla="*/ 800196 h 5968515"/>
              <a:gd name="connsiteX140" fmla="*/ 5301460 w 6312646"/>
              <a:gd name="connsiteY140" fmla="*/ 823710 h 5968515"/>
              <a:gd name="connsiteX141" fmla="*/ 5279727 w 6312646"/>
              <a:gd name="connsiteY141" fmla="*/ 797800 h 5968515"/>
              <a:gd name="connsiteX142" fmla="*/ 5304032 w 6312646"/>
              <a:gd name="connsiteY142" fmla="*/ 774286 h 5968515"/>
              <a:gd name="connsiteX143" fmla="*/ 5568685 w 6312646"/>
              <a:gd name="connsiteY143" fmla="*/ 787139 h 5968515"/>
              <a:gd name="connsiteX144" fmla="*/ 5588028 w 6312646"/>
              <a:gd name="connsiteY144" fmla="*/ 805332 h 5968515"/>
              <a:gd name="connsiteX145" fmla="*/ 5547253 w 6312646"/>
              <a:gd name="connsiteY145" fmla="*/ 803209 h 5968515"/>
              <a:gd name="connsiteX146" fmla="*/ 5568685 w 6312646"/>
              <a:gd name="connsiteY146" fmla="*/ 787139 h 5968515"/>
              <a:gd name="connsiteX147" fmla="*/ 5697930 w 6312646"/>
              <a:gd name="connsiteY147" fmla="*/ 779934 h 5968515"/>
              <a:gd name="connsiteX148" fmla="*/ 5693815 w 6312646"/>
              <a:gd name="connsiteY148" fmla="*/ 859001 h 5968515"/>
              <a:gd name="connsiteX149" fmla="*/ 5711430 w 6312646"/>
              <a:gd name="connsiteY149" fmla="*/ 859918 h 5968515"/>
              <a:gd name="connsiteX150" fmla="*/ 5715545 w 6312646"/>
              <a:gd name="connsiteY150" fmla="*/ 780851 h 5968515"/>
              <a:gd name="connsiteX151" fmla="*/ 5398332 w 6312646"/>
              <a:gd name="connsiteY151" fmla="*/ 762944 h 5968515"/>
              <a:gd name="connsiteX152" fmla="*/ 5375885 w 6312646"/>
              <a:gd name="connsiteY152" fmla="*/ 777578 h 5968515"/>
              <a:gd name="connsiteX153" fmla="*/ 5376633 w 6312646"/>
              <a:gd name="connsiteY153" fmla="*/ 763210 h 5968515"/>
              <a:gd name="connsiteX154" fmla="*/ 5359017 w 6312646"/>
              <a:gd name="connsiteY154" fmla="*/ 762293 h 5968515"/>
              <a:gd name="connsiteX155" fmla="*/ 5354902 w 6312646"/>
              <a:gd name="connsiteY155" fmla="*/ 841360 h 5968515"/>
              <a:gd name="connsiteX156" fmla="*/ 5372518 w 6312646"/>
              <a:gd name="connsiteY156" fmla="*/ 842277 h 5968515"/>
              <a:gd name="connsiteX157" fmla="*/ 5374761 w 6312646"/>
              <a:gd name="connsiteY157" fmla="*/ 799186 h 5968515"/>
              <a:gd name="connsiteX158" fmla="*/ 5395225 w 6312646"/>
              <a:gd name="connsiteY158" fmla="*/ 781056 h 5968515"/>
              <a:gd name="connsiteX159" fmla="*/ 5399083 w 6312646"/>
              <a:gd name="connsiteY159" fmla="*/ 781256 h 5968515"/>
              <a:gd name="connsiteX160" fmla="*/ 5400031 w 6312646"/>
              <a:gd name="connsiteY160" fmla="*/ 763032 h 5968515"/>
              <a:gd name="connsiteX161" fmla="*/ 5763536 w 6312646"/>
              <a:gd name="connsiteY161" fmla="*/ 781185 h 5968515"/>
              <a:gd name="connsiteX162" fmla="*/ 5723669 w 6312646"/>
              <a:gd name="connsiteY162" fmla="*/ 820921 h 5968515"/>
              <a:gd name="connsiteX163" fmla="*/ 5759195 w 6312646"/>
              <a:gd name="connsiteY163" fmla="*/ 864581 h 5968515"/>
              <a:gd name="connsiteX164" fmla="*/ 5786561 w 6312646"/>
              <a:gd name="connsiteY164" fmla="*/ 850677 h 5968515"/>
              <a:gd name="connsiteX165" fmla="*/ 5785877 w 6312646"/>
              <a:gd name="connsiteY165" fmla="*/ 863806 h 5968515"/>
              <a:gd name="connsiteX166" fmla="*/ 5803481 w 6312646"/>
              <a:gd name="connsiteY166" fmla="*/ 864722 h 5968515"/>
              <a:gd name="connsiteX167" fmla="*/ 5807596 w 6312646"/>
              <a:gd name="connsiteY167" fmla="*/ 785655 h 5968515"/>
              <a:gd name="connsiteX168" fmla="*/ 5789993 w 6312646"/>
              <a:gd name="connsiteY168" fmla="*/ 784739 h 5968515"/>
              <a:gd name="connsiteX169" fmla="*/ 5789310 w 6312646"/>
              <a:gd name="connsiteY169" fmla="*/ 797855 h 5968515"/>
              <a:gd name="connsiteX170" fmla="*/ 5763536 w 6312646"/>
              <a:gd name="connsiteY170" fmla="*/ 781185 h 5968515"/>
              <a:gd name="connsiteX171" fmla="*/ 5301352 w 6312646"/>
              <a:gd name="connsiteY171" fmla="*/ 757127 h 5968515"/>
              <a:gd name="connsiteX172" fmla="*/ 5261484 w 6312646"/>
              <a:gd name="connsiteY172" fmla="*/ 796863 h 5968515"/>
              <a:gd name="connsiteX173" fmla="*/ 5297011 w 6312646"/>
              <a:gd name="connsiteY173" fmla="*/ 840523 h 5968515"/>
              <a:gd name="connsiteX174" fmla="*/ 5324377 w 6312646"/>
              <a:gd name="connsiteY174" fmla="*/ 826619 h 5968515"/>
              <a:gd name="connsiteX175" fmla="*/ 5323693 w 6312646"/>
              <a:gd name="connsiteY175" fmla="*/ 839748 h 5968515"/>
              <a:gd name="connsiteX176" fmla="*/ 5341296 w 6312646"/>
              <a:gd name="connsiteY176" fmla="*/ 840664 h 5968515"/>
              <a:gd name="connsiteX177" fmla="*/ 5345412 w 6312646"/>
              <a:gd name="connsiteY177" fmla="*/ 761598 h 5968515"/>
              <a:gd name="connsiteX178" fmla="*/ 5327809 w 6312646"/>
              <a:gd name="connsiteY178" fmla="*/ 760681 h 5968515"/>
              <a:gd name="connsiteX179" fmla="*/ 5327126 w 6312646"/>
              <a:gd name="connsiteY179" fmla="*/ 773797 h 5968515"/>
              <a:gd name="connsiteX180" fmla="*/ 5301352 w 6312646"/>
              <a:gd name="connsiteY180" fmla="*/ 757127 h 5968515"/>
              <a:gd name="connsiteX181" fmla="*/ 5659274 w 6312646"/>
              <a:gd name="connsiteY181" fmla="*/ 775745 h 5968515"/>
              <a:gd name="connsiteX182" fmla="*/ 5634981 w 6312646"/>
              <a:gd name="connsiteY182" fmla="*/ 787184 h 5968515"/>
              <a:gd name="connsiteX183" fmla="*/ 5635528 w 6312646"/>
              <a:gd name="connsiteY183" fmla="*/ 776686 h 5968515"/>
              <a:gd name="connsiteX184" fmla="*/ 5617926 w 6312646"/>
              <a:gd name="connsiteY184" fmla="*/ 775770 h 5968515"/>
              <a:gd name="connsiteX185" fmla="*/ 5613810 w 6312646"/>
              <a:gd name="connsiteY185" fmla="*/ 854836 h 5968515"/>
              <a:gd name="connsiteX186" fmla="*/ 5631400 w 6312646"/>
              <a:gd name="connsiteY186" fmla="*/ 855752 h 5968515"/>
              <a:gd name="connsiteX187" fmla="*/ 5633844 w 6312646"/>
              <a:gd name="connsiteY187" fmla="*/ 808805 h 5968515"/>
              <a:gd name="connsiteX188" fmla="*/ 5651200 w 6312646"/>
              <a:gd name="connsiteY188" fmla="*/ 790820 h 5968515"/>
              <a:gd name="connsiteX189" fmla="*/ 5665736 w 6312646"/>
              <a:gd name="connsiteY189" fmla="*/ 809069 h 5968515"/>
              <a:gd name="connsiteX190" fmla="*/ 5663220 w 6312646"/>
              <a:gd name="connsiteY190" fmla="*/ 857408 h 5968515"/>
              <a:gd name="connsiteX191" fmla="*/ 5680836 w 6312646"/>
              <a:gd name="connsiteY191" fmla="*/ 858325 h 5968515"/>
              <a:gd name="connsiteX192" fmla="*/ 5683513 w 6312646"/>
              <a:gd name="connsiteY192" fmla="*/ 806895 h 5968515"/>
              <a:gd name="connsiteX193" fmla="*/ 5659274 w 6312646"/>
              <a:gd name="connsiteY193" fmla="*/ 775745 h 5968515"/>
              <a:gd name="connsiteX194" fmla="*/ 5569534 w 6312646"/>
              <a:gd name="connsiteY194" fmla="*/ 771074 h 5968515"/>
              <a:gd name="connsiteX195" fmla="*/ 5528275 w 6312646"/>
              <a:gd name="connsiteY195" fmla="*/ 810737 h 5968515"/>
              <a:gd name="connsiteX196" fmla="*/ 5566573 w 6312646"/>
              <a:gd name="connsiteY196" fmla="*/ 854542 h 5968515"/>
              <a:gd name="connsiteX197" fmla="*/ 5601951 w 6312646"/>
              <a:gd name="connsiteY197" fmla="*/ 838570 h 5968515"/>
              <a:gd name="connsiteX198" fmla="*/ 5590434 w 6312646"/>
              <a:gd name="connsiteY198" fmla="*/ 827752 h 5968515"/>
              <a:gd name="connsiteX199" fmla="*/ 5567423 w 6312646"/>
              <a:gd name="connsiteY199" fmla="*/ 838476 h 5968515"/>
              <a:gd name="connsiteX200" fmla="*/ 5546066 w 6312646"/>
              <a:gd name="connsiteY200" fmla="*/ 817387 h 5968515"/>
              <a:gd name="connsiteX201" fmla="*/ 5605223 w 6312646"/>
              <a:gd name="connsiteY201" fmla="*/ 820467 h 5968515"/>
              <a:gd name="connsiteX202" fmla="*/ 5606021 w 6312646"/>
              <a:gd name="connsiteY202" fmla="*/ 814003 h 5968515"/>
              <a:gd name="connsiteX203" fmla="*/ 5569534 w 6312646"/>
              <a:gd name="connsiteY203" fmla="*/ 771074 h 5968515"/>
              <a:gd name="connsiteX204" fmla="*/ 5449355 w 6312646"/>
              <a:gd name="connsiteY204" fmla="*/ 764818 h 5968515"/>
              <a:gd name="connsiteX205" fmla="*/ 5426302 w 6312646"/>
              <a:gd name="connsiteY205" fmla="*/ 776322 h 5968515"/>
              <a:gd name="connsiteX206" fmla="*/ 5426848 w 6312646"/>
              <a:gd name="connsiteY206" fmla="*/ 765824 h 5968515"/>
              <a:gd name="connsiteX207" fmla="*/ 5409233 w 6312646"/>
              <a:gd name="connsiteY207" fmla="*/ 764907 h 5968515"/>
              <a:gd name="connsiteX208" fmla="*/ 5405118 w 6312646"/>
              <a:gd name="connsiteY208" fmla="*/ 843973 h 5968515"/>
              <a:gd name="connsiteX209" fmla="*/ 5422720 w 6312646"/>
              <a:gd name="connsiteY209" fmla="*/ 844890 h 5968515"/>
              <a:gd name="connsiteX210" fmla="*/ 5425163 w 6312646"/>
              <a:gd name="connsiteY210" fmla="*/ 797943 h 5968515"/>
              <a:gd name="connsiteX211" fmla="*/ 5441281 w 6312646"/>
              <a:gd name="connsiteY211" fmla="*/ 779893 h 5968515"/>
              <a:gd name="connsiteX212" fmla="*/ 5454591 w 6312646"/>
              <a:gd name="connsiteY212" fmla="*/ 798079 h 5968515"/>
              <a:gd name="connsiteX213" fmla="*/ 5452075 w 6312646"/>
              <a:gd name="connsiteY213" fmla="*/ 846418 h 5968515"/>
              <a:gd name="connsiteX214" fmla="*/ 5469678 w 6312646"/>
              <a:gd name="connsiteY214" fmla="*/ 847334 h 5968515"/>
              <a:gd name="connsiteX215" fmla="*/ 5472210 w 6312646"/>
              <a:gd name="connsiteY215" fmla="*/ 798688 h 5968515"/>
              <a:gd name="connsiteX216" fmla="*/ 5488240 w 6312646"/>
              <a:gd name="connsiteY216" fmla="*/ 782337 h 5968515"/>
              <a:gd name="connsiteX217" fmla="*/ 5501550 w 6312646"/>
              <a:gd name="connsiteY217" fmla="*/ 800523 h 5968515"/>
              <a:gd name="connsiteX218" fmla="*/ 5499033 w 6312646"/>
              <a:gd name="connsiteY218" fmla="*/ 848862 h 5968515"/>
              <a:gd name="connsiteX219" fmla="*/ 5516649 w 6312646"/>
              <a:gd name="connsiteY219" fmla="*/ 849779 h 5968515"/>
              <a:gd name="connsiteX220" fmla="*/ 5519326 w 6312646"/>
              <a:gd name="connsiteY220" fmla="*/ 798349 h 5968515"/>
              <a:gd name="connsiteX221" fmla="*/ 5494766 w 6312646"/>
              <a:gd name="connsiteY221" fmla="*/ 767182 h 5968515"/>
              <a:gd name="connsiteX222" fmla="*/ 5470274 w 6312646"/>
              <a:gd name="connsiteY222" fmla="*/ 779533 h 5968515"/>
              <a:gd name="connsiteX223" fmla="*/ 5449355 w 6312646"/>
              <a:gd name="connsiteY223" fmla="*/ 764818 h 5968515"/>
              <a:gd name="connsiteX224" fmla="*/ 5186719 w 6312646"/>
              <a:gd name="connsiteY224" fmla="*/ 742478 h 5968515"/>
              <a:gd name="connsiteX225" fmla="*/ 5216688 w 6312646"/>
              <a:gd name="connsiteY225" fmla="*/ 744038 h 5968515"/>
              <a:gd name="connsiteX226" fmla="*/ 5231174 w 6312646"/>
              <a:gd name="connsiteY226" fmla="*/ 757329 h 5968515"/>
              <a:gd name="connsiteX227" fmla="*/ 5215385 w 6312646"/>
              <a:gd name="connsiteY227" fmla="*/ 769057 h 5968515"/>
              <a:gd name="connsiteX228" fmla="*/ 5185417 w 6312646"/>
              <a:gd name="connsiteY228" fmla="*/ 767497 h 5968515"/>
              <a:gd name="connsiteX229" fmla="*/ 4922777 w 6312646"/>
              <a:gd name="connsiteY229" fmla="*/ 719661 h 5968515"/>
              <a:gd name="connsiteX230" fmla="*/ 4909450 w 6312646"/>
              <a:gd name="connsiteY230" fmla="*/ 750777 h 5968515"/>
              <a:gd name="connsiteX231" fmla="*/ 4916503 w 6312646"/>
              <a:gd name="connsiteY231" fmla="*/ 823215 h 5968515"/>
              <a:gd name="connsiteX232" fmla="*/ 4918279 w 6312646"/>
              <a:gd name="connsiteY232" fmla="*/ 823307 h 5968515"/>
              <a:gd name="connsiteX233" fmla="*/ 4932814 w 6312646"/>
              <a:gd name="connsiteY233" fmla="*/ 751993 h 5968515"/>
              <a:gd name="connsiteX234" fmla="*/ 4922777 w 6312646"/>
              <a:gd name="connsiteY234" fmla="*/ 719661 h 5968515"/>
              <a:gd name="connsiteX235" fmla="*/ 5167586 w 6312646"/>
              <a:gd name="connsiteY235" fmla="*/ 723221 h 5968515"/>
              <a:gd name="connsiteX236" fmla="*/ 5161960 w 6312646"/>
              <a:gd name="connsiteY236" fmla="*/ 831317 h 5968515"/>
              <a:gd name="connsiteX237" fmla="*/ 5215254 w 6312646"/>
              <a:gd name="connsiteY237" fmla="*/ 834091 h 5968515"/>
              <a:gd name="connsiteX238" fmla="*/ 5252362 w 6312646"/>
              <a:gd name="connsiteY238" fmla="*/ 805519 h 5968515"/>
              <a:gd name="connsiteX239" fmla="*/ 5234863 w 6312646"/>
              <a:gd name="connsiteY239" fmla="*/ 778753 h 5968515"/>
              <a:gd name="connsiteX240" fmla="*/ 5252323 w 6312646"/>
              <a:gd name="connsiteY240" fmla="*/ 755817 h 5968515"/>
              <a:gd name="connsiteX241" fmla="*/ 5220421 w 6312646"/>
              <a:gd name="connsiteY241" fmla="*/ 725971 h 5968515"/>
              <a:gd name="connsiteX242" fmla="*/ 5708396 w 6312646"/>
              <a:gd name="connsiteY242" fmla="*/ 748413 h 5968515"/>
              <a:gd name="connsiteX243" fmla="*/ 5696852 w 6312646"/>
              <a:gd name="connsiteY243" fmla="*/ 758812 h 5968515"/>
              <a:gd name="connsiteX244" fmla="*/ 5707254 w 6312646"/>
              <a:gd name="connsiteY244" fmla="*/ 770354 h 5968515"/>
              <a:gd name="connsiteX245" fmla="*/ 5718798 w 6312646"/>
              <a:gd name="connsiteY245" fmla="*/ 759955 h 5968515"/>
              <a:gd name="connsiteX246" fmla="*/ 5708396 w 6312646"/>
              <a:gd name="connsiteY246" fmla="*/ 748413 h 5968515"/>
              <a:gd name="connsiteX247" fmla="*/ 5062091 w 6312646"/>
              <a:gd name="connsiteY247" fmla="*/ 711443 h 5968515"/>
              <a:gd name="connsiteX248" fmla="*/ 5013521 w 6312646"/>
              <a:gd name="connsiteY248" fmla="*/ 737023 h 5968515"/>
              <a:gd name="connsiteX249" fmla="*/ 4932293 w 6312646"/>
              <a:gd name="connsiteY249" fmla="*/ 826982 h 5968515"/>
              <a:gd name="connsiteX250" fmla="*/ 4933673 w 6312646"/>
              <a:gd name="connsiteY250" fmla="*/ 828514 h 5968515"/>
              <a:gd name="connsiteX251" fmla="*/ 5031600 w 6312646"/>
              <a:gd name="connsiteY251" fmla="*/ 757083 h 5968515"/>
              <a:gd name="connsiteX252" fmla="*/ 5062091 w 6312646"/>
              <a:gd name="connsiteY252" fmla="*/ 711443 h 5968515"/>
              <a:gd name="connsiteX253" fmla="*/ 4783667 w 6312646"/>
              <a:gd name="connsiteY253" fmla="*/ 696886 h 5968515"/>
              <a:gd name="connsiteX254" fmla="*/ 4809255 w 6312646"/>
              <a:gd name="connsiteY254" fmla="*/ 745446 h 5968515"/>
              <a:gd name="connsiteX255" fmla="*/ 4899237 w 6312646"/>
              <a:gd name="connsiteY255" fmla="*/ 826657 h 5968515"/>
              <a:gd name="connsiteX256" fmla="*/ 4899236 w 6312646"/>
              <a:gd name="connsiteY256" fmla="*/ 826670 h 5968515"/>
              <a:gd name="connsiteX257" fmla="*/ 4900768 w 6312646"/>
              <a:gd name="connsiteY257" fmla="*/ 825290 h 5968515"/>
              <a:gd name="connsiteX258" fmla="*/ 4829319 w 6312646"/>
              <a:gd name="connsiteY258" fmla="*/ 727384 h 5968515"/>
              <a:gd name="connsiteX259" fmla="*/ 4783667 w 6312646"/>
              <a:gd name="connsiteY259" fmla="*/ 696886 h 5968515"/>
              <a:gd name="connsiteX260" fmla="*/ 6312646 w 6312646"/>
              <a:gd name="connsiteY260" fmla="*/ 328585 h 5968515"/>
              <a:gd name="connsiteX261" fmla="*/ 6019077 w 6312646"/>
              <a:gd name="connsiteY261" fmla="*/ 5968515 h 5968515"/>
              <a:gd name="connsiteX262" fmla="*/ 273146 w 6312646"/>
              <a:gd name="connsiteY262" fmla="*/ 5968515 h 5968515"/>
              <a:gd name="connsiteX263" fmla="*/ 0 w 6312646"/>
              <a:gd name="connsiteY263" fmla="*/ 5695369 h 5968515"/>
              <a:gd name="connsiteX264" fmla="*/ 0 w 6312646"/>
              <a:gd name="connsiteY264" fmla="*/ 0 h 596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6312646" h="5968515">
                <a:moveTo>
                  <a:pt x="5530154" y="940994"/>
                </a:moveTo>
                <a:cubicBezTo>
                  <a:pt x="5543439" y="941686"/>
                  <a:pt x="5552627" y="952690"/>
                  <a:pt x="5551887" y="966905"/>
                </a:cubicBezTo>
                <a:cubicBezTo>
                  <a:pt x="5551147" y="981119"/>
                  <a:pt x="5540867" y="991110"/>
                  <a:pt x="5527582" y="990419"/>
                </a:cubicBezTo>
                <a:cubicBezTo>
                  <a:pt x="5514297" y="989727"/>
                  <a:pt x="5505108" y="978723"/>
                  <a:pt x="5505848" y="964508"/>
                </a:cubicBezTo>
                <a:cubicBezTo>
                  <a:pt x="5506588" y="950294"/>
                  <a:pt x="5516869" y="940303"/>
                  <a:pt x="5530154" y="940994"/>
                </a:cubicBezTo>
                <a:close/>
                <a:moveTo>
                  <a:pt x="5305251" y="929288"/>
                </a:moveTo>
                <a:cubicBezTo>
                  <a:pt x="5318536" y="929979"/>
                  <a:pt x="5327723" y="940984"/>
                  <a:pt x="5326983" y="955198"/>
                </a:cubicBezTo>
                <a:cubicBezTo>
                  <a:pt x="5326243" y="969412"/>
                  <a:pt x="5315963" y="979404"/>
                  <a:pt x="5302678" y="978712"/>
                </a:cubicBezTo>
                <a:cubicBezTo>
                  <a:pt x="5289393" y="978021"/>
                  <a:pt x="5280206" y="967016"/>
                  <a:pt x="5280946" y="952802"/>
                </a:cubicBezTo>
                <a:cubicBezTo>
                  <a:pt x="5281686" y="938587"/>
                  <a:pt x="5291966" y="928596"/>
                  <a:pt x="5305251" y="929288"/>
                </a:cubicBezTo>
                <a:close/>
                <a:moveTo>
                  <a:pt x="5620107" y="944754"/>
                </a:moveTo>
                <a:cubicBezTo>
                  <a:pt x="5629994" y="945269"/>
                  <a:pt x="5637723" y="951562"/>
                  <a:pt x="5639449" y="962947"/>
                </a:cubicBezTo>
                <a:lnTo>
                  <a:pt x="5598674" y="960824"/>
                </a:lnTo>
                <a:cubicBezTo>
                  <a:pt x="5601694" y="950301"/>
                  <a:pt x="5609607" y="944208"/>
                  <a:pt x="5620107" y="944754"/>
                </a:cubicBezTo>
                <a:close/>
                <a:moveTo>
                  <a:pt x="5708637" y="934021"/>
                </a:moveTo>
                <a:cubicBezTo>
                  <a:pt x="5697051" y="933418"/>
                  <a:pt x="5689150" y="939512"/>
                  <a:pt x="5686191" y="948643"/>
                </a:cubicBezTo>
                <a:lnTo>
                  <a:pt x="5686939" y="934275"/>
                </a:lnTo>
                <a:lnTo>
                  <a:pt x="5669335" y="933359"/>
                </a:lnTo>
                <a:lnTo>
                  <a:pt x="5665220" y="1012425"/>
                </a:lnTo>
                <a:lnTo>
                  <a:pt x="5665219" y="1012451"/>
                </a:lnTo>
                <a:lnTo>
                  <a:pt x="5682822" y="1013367"/>
                </a:lnTo>
                <a:lnTo>
                  <a:pt x="5685065" y="970277"/>
                </a:lnTo>
                <a:cubicBezTo>
                  <a:pt x="5685748" y="957148"/>
                  <a:pt x="5691618" y="951409"/>
                  <a:pt x="5705529" y="952133"/>
                </a:cubicBezTo>
                <a:lnTo>
                  <a:pt x="5709387" y="952334"/>
                </a:lnTo>
                <a:lnTo>
                  <a:pt x="5710336" y="934110"/>
                </a:lnTo>
                <a:close/>
                <a:moveTo>
                  <a:pt x="5527487" y="923836"/>
                </a:moveTo>
                <a:cubicBezTo>
                  <a:pt x="5506792" y="922759"/>
                  <a:pt x="5488895" y="939320"/>
                  <a:pt x="5487632" y="963573"/>
                </a:cubicBezTo>
                <a:cubicBezTo>
                  <a:pt x="5486370" y="987825"/>
                  <a:pt x="5502451" y="1006155"/>
                  <a:pt x="5523146" y="1007232"/>
                </a:cubicBezTo>
                <a:cubicBezTo>
                  <a:pt x="5535345" y="1007867"/>
                  <a:pt x="5544739" y="1003093"/>
                  <a:pt x="5550511" y="993328"/>
                </a:cubicBezTo>
                <a:lnTo>
                  <a:pt x="5549828" y="1006457"/>
                </a:lnTo>
                <a:lnTo>
                  <a:pt x="5567444" y="1007374"/>
                </a:lnTo>
                <a:lnTo>
                  <a:pt x="5571560" y="928308"/>
                </a:lnTo>
                <a:lnTo>
                  <a:pt x="5553944" y="927391"/>
                </a:lnTo>
                <a:lnTo>
                  <a:pt x="5553261" y="940507"/>
                </a:lnTo>
                <a:cubicBezTo>
                  <a:pt x="5548534" y="930195"/>
                  <a:pt x="5539686" y="924471"/>
                  <a:pt x="5527487" y="923836"/>
                </a:cubicBezTo>
                <a:close/>
                <a:moveTo>
                  <a:pt x="5306135" y="912302"/>
                </a:moveTo>
                <a:cubicBezTo>
                  <a:pt x="5282656" y="911080"/>
                  <a:pt x="5263979" y="927600"/>
                  <a:pt x="5262716" y="951853"/>
                </a:cubicBezTo>
                <a:cubicBezTo>
                  <a:pt x="5261454" y="976105"/>
                  <a:pt x="5278315" y="994476"/>
                  <a:pt x="5301794" y="995698"/>
                </a:cubicBezTo>
                <a:cubicBezTo>
                  <a:pt x="5325273" y="996920"/>
                  <a:pt x="5343950" y="980399"/>
                  <a:pt x="5345213" y="956147"/>
                </a:cubicBezTo>
                <a:cubicBezTo>
                  <a:pt x="5346475" y="931894"/>
                  <a:pt x="5329614" y="913524"/>
                  <a:pt x="5306135" y="912302"/>
                </a:cubicBezTo>
                <a:close/>
                <a:moveTo>
                  <a:pt x="5620956" y="928676"/>
                </a:moveTo>
                <a:cubicBezTo>
                  <a:pt x="5597785" y="927470"/>
                  <a:pt x="5580964" y="944254"/>
                  <a:pt x="5579710" y="968340"/>
                </a:cubicBezTo>
                <a:lnTo>
                  <a:pt x="5579696" y="968352"/>
                </a:lnTo>
                <a:cubicBezTo>
                  <a:pt x="5578442" y="992439"/>
                  <a:pt x="5594669" y="1010943"/>
                  <a:pt x="5617995" y="1012157"/>
                </a:cubicBezTo>
                <a:cubicBezTo>
                  <a:pt x="5632365" y="1012905"/>
                  <a:pt x="5646327" y="1006511"/>
                  <a:pt x="5653372" y="996185"/>
                </a:cubicBezTo>
                <a:lnTo>
                  <a:pt x="5641856" y="985367"/>
                </a:lnTo>
                <a:cubicBezTo>
                  <a:pt x="5636986" y="992553"/>
                  <a:pt x="5628411" y="996589"/>
                  <a:pt x="5618844" y="996091"/>
                </a:cubicBezTo>
                <a:cubicBezTo>
                  <a:pt x="5607258" y="995488"/>
                  <a:pt x="5599020" y="987158"/>
                  <a:pt x="5597488" y="975002"/>
                </a:cubicBezTo>
                <a:lnTo>
                  <a:pt x="5656645" y="978082"/>
                </a:lnTo>
                <a:cubicBezTo>
                  <a:pt x="5657056" y="976093"/>
                  <a:pt x="5657330" y="973776"/>
                  <a:pt x="5657443" y="971618"/>
                </a:cubicBezTo>
                <a:cubicBezTo>
                  <a:pt x="5658624" y="948911"/>
                  <a:pt x="5644129" y="929882"/>
                  <a:pt x="5620956" y="928676"/>
                </a:cubicBezTo>
                <a:close/>
                <a:moveTo>
                  <a:pt x="5383207" y="895555"/>
                </a:moveTo>
                <a:lnTo>
                  <a:pt x="5365309" y="900041"/>
                </a:lnTo>
                <a:lnTo>
                  <a:pt x="5364401" y="917486"/>
                </a:lnTo>
                <a:lnTo>
                  <a:pt x="5349111" y="916690"/>
                </a:lnTo>
                <a:lnTo>
                  <a:pt x="5348323" y="931824"/>
                </a:lnTo>
                <a:lnTo>
                  <a:pt x="5363613" y="932620"/>
                </a:lnTo>
                <a:lnTo>
                  <a:pt x="5361596" y="971381"/>
                </a:lnTo>
                <a:cubicBezTo>
                  <a:pt x="5360704" y="988520"/>
                  <a:pt x="5369624" y="998742"/>
                  <a:pt x="5385682" y="999578"/>
                </a:cubicBezTo>
                <a:cubicBezTo>
                  <a:pt x="5390166" y="999811"/>
                  <a:pt x="5394201" y="999560"/>
                  <a:pt x="5397188" y="998781"/>
                </a:cubicBezTo>
                <a:lnTo>
                  <a:pt x="5397199" y="998807"/>
                </a:lnTo>
                <a:lnTo>
                  <a:pt x="5397971" y="983980"/>
                </a:lnTo>
                <a:cubicBezTo>
                  <a:pt x="5395949" y="984182"/>
                  <a:pt x="5393157" y="984190"/>
                  <a:pt x="5391304" y="984094"/>
                </a:cubicBezTo>
                <a:cubicBezTo>
                  <a:pt x="5382656" y="983644"/>
                  <a:pt x="5378866" y="978951"/>
                  <a:pt x="5379300" y="970612"/>
                </a:cubicBezTo>
                <a:lnTo>
                  <a:pt x="5381229" y="933550"/>
                </a:lnTo>
                <a:lnTo>
                  <a:pt x="5400544" y="934555"/>
                </a:lnTo>
                <a:lnTo>
                  <a:pt x="5401332" y="919421"/>
                </a:lnTo>
                <a:lnTo>
                  <a:pt x="5382017" y="918416"/>
                </a:lnTo>
                <a:close/>
                <a:moveTo>
                  <a:pt x="5414595" y="891004"/>
                </a:moveTo>
                <a:lnTo>
                  <a:pt x="5408967" y="999112"/>
                </a:lnTo>
                <a:lnTo>
                  <a:pt x="5426558" y="1000028"/>
                </a:lnTo>
                <a:lnTo>
                  <a:pt x="5429001" y="953081"/>
                </a:lnTo>
                <a:cubicBezTo>
                  <a:pt x="5429636" y="940884"/>
                  <a:pt x="5436471" y="934581"/>
                  <a:pt x="5446358" y="935096"/>
                </a:cubicBezTo>
                <a:cubicBezTo>
                  <a:pt x="5456245" y="935610"/>
                  <a:pt x="5461456" y="942541"/>
                  <a:pt x="5460894" y="953345"/>
                </a:cubicBezTo>
                <a:lnTo>
                  <a:pt x="5458378" y="1001684"/>
                </a:lnTo>
                <a:lnTo>
                  <a:pt x="5475994" y="1002601"/>
                </a:lnTo>
                <a:lnTo>
                  <a:pt x="5478671" y="951172"/>
                </a:lnTo>
                <a:cubicBezTo>
                  <a:pt x="5479732" y="930789"/>
                  <a:pt x="5469249" y="920792"/>
                  <a:pt x="5454431" y="920021"/>
                </a:cubicBezTo>
                <a:cubicBezTo>
                  <a:pt x="5442232" y="919386"/>
                  <a:pt x="5433883" y="924996"/>
                  <a:pt x="5430140" y="931460"/>
                </a:cubicBezTo>
                <a:lnTo>
                  <a:pt x="5432198" y="891920"/>
                </a:lnTo>
                <a:close/>
                <a:moveTo>
                  <a:pt x="5207225" y="878353"/>
                </a:moveTo>
                <a:cubicBezTo>
                  <a:pt x="5176170" y="876737"/>
                  <a:pt x="5151623" y="898996"/>
                  <a:pt x="5149926" y="931588"/>
                </a:cubicBezTo>
                <a:cubicBezTo>
                  <a:pt x="5148230" y="964180"/>
                  <a:pt x="5170333" y="988868"/>
                  <a:pt x="5199063" y="990363"/>
                </a:cubicBezTo>
                <a:cubicBezTo>
                  <a:pt x="5212348" y="991055"/>
                  <a:pt x="5225176" y="985525"/>
                  <a:pt x="5232959" y="976018"/>
                </a:cubicBezTo>
                <a:lnTo>
                  <a:pt x="5232236" y="989913"/>
                </a:lnTo>
                <a:lnTo>
                  <a:pt x="5250158" y="990846"/>
                </a:lnTo>
                <a:lnTo>
                  <a:pt x="5253117" y="934014"/>
                </a:lnTo>
                <a:lnTo>
                  <a:pt x="5206311" y="931578"/>
                </a:lnTo>
                <a:lnTo>
                  <a:pt x="5205394" y="949189"/>
                </a:lnTo>
                <a:lnTo>
                  <a:pt x="5232731" y="950612"/>
                </a:lnTo>
                <a:cubicBezTo>
                  <a:pt x="5229408" y="963757"/>
                  <a:pt x="5217187" y="972418"/>
                  <a:pt x="5202356" y="971646"/>
                </a:cubicBezTo>
                <a:cubicBezTo>
                  <a:pt x="5182887" y="970633"/>
                  <a:pt x="5169809" y="954162"/>
                  <a:pt x="5170926" y="932694"/>
                </a:cubicBezTo>
                <a:cubicBezTo>
                  <a:pt x="5172044" y="911226"/>
                  <a:pt x="5186761" y="896202"/>
                  <a:pt x="5206230" y="897216"/>
                </a:cubicBezTo>
                <a:cubicBezTo>
                  <a:pt x="5220128" y="897939"/>
                  <a:pt x="5229807" y="905409"/>
                  <a:pt x="5234709" y="915576"/>
                </a:cubicBezTo>
                <a:lnTo>
                  <a:pt x="5251971" y="905321"/>
                </a:lnTo>
                <a:cubicBezTo>
                  <a:pt x="5244586" y="889454"/>
                  <a:pt x="5227764" y="879435"/>
                  <a:pt x="5207211" y="878365"/>
                </a:cubicBezTo>
                <a:close/>
                <a:moveTo>
                  <a:pt x="4931941" y="859068"/>
                </a:moveTo>
                <a:lnTo>
                  <a:pt x="4931949" y="859074"/>
                </a:lnTo>
                <a:lnTo>
                  <a:pt x="4930422" y="860449"/>
                </a:lnTo>
                <a:cubicBezTo>
                  <a:pt x="4946704" y="888970"/>
                  <a:pt x="4968559" y="921392"/>
                  <a:pt x="5001872" y="958355"/>
                </a:cubicBezTo>
                <a:cubicBezTo>
                  <a:pt x="5026127" y="985268"/>
                  <a:pt x="5039380" y="996189"/>
                  <a:pt x="5047524" y="988840"/>
                </a:cubicBezTo>
                <a:cubicBezTo>
                  <a:pt x="5055668" y="981504"/>
                  <a:pt x="5046179" y="967192"/>
                  <a:pt x="5021923" y="940280"/>
                </a:cubicBezTo>
                <a:cubicBezTo>
                  <a:pt x="5005267" y="921798"/>
                  <a:pt x="4989443" y="906280"/>
                  <a:pt x="4974446" y="892989"/>
                </a:cubicBezTo>
                <a:lnTo>
                  <a:pt x="4931949" y="859074"/>
                </a:lnTo>
                <a:lnTo>
                  <a:pt x="4931954" y="859069"/>
                </a:lnTo>
                <a:close/>
                <a:moveTo>
                  <a:pt x="4828570" y="840690"/>
                </a:moveTo>
                <a:cubicBezTo>
                  <a:pt x="4806599" y="839546"/>
                  <a:pt x="4796175" y="841206"/>
                  <a:pt x="4795681" y="850695"/>
                </a:cubicBezTo>
                <a:cubicBezTo>
                  <a:pt x="4795187" y="860184"/>
                  <a:pt x="4805369" y="862917"/>
                  <a:pt x="4827353" y="864061"/>
                </a:cubicBezTo>
                <a:cubicBezTo>
                  <a:pt x="4852264" y="865357"/>
                  <a:pt x="4872781" y="863186"/>
                  <a:pt x="4890314" y="859552"/>
                </a:cubicBezTo>
                <a:cubicBezTo>
                  <a:pt x="4863568" y="875794"/>
                  <a:pt x="4833578" y="899255"/>
                  <a:pt x="4799381" y="929733"/>
                </a:cubicBezTo>
                <a:cubicBezTo>
                  <a:pt x="4772543" y="953653"/>
                  <a:pt x="4761595" y="966645"/>
                  <a:pt x="4768622" y="974361"/>
                </a:cubicBezTo>
                <a:cubicBezTo>
                  <a:pt x="4775650" y="982077"/>
                  <a:pt x="4789846" y="972649"/>
                  <a:pt x="4816683" y="948728"/>
                </a:cubicBezTo>
                <a:cubicBezTo>
                  <a:pt x="4850882" y="918238"/>
                  <a:pt x="4877575" y="891173"/>
                  <a:pt x="4896674" y="866542"/>
                </a:cubicBezTo>
                <a:cubicBezTo>
                  <a:pt x="4891239" y="883598"/>
                  <a:pt x="4886935" y="903787"/>
                  <a:pt x="4885637" y="928729"/>
                </a:cubicBezTo>
                <a:cubicBezTo>
                  <a:pt x="4884493" y="950696"/>
                  <a:pt x="4886154" y="961104"/>
                  <a:pt x="4895645" y="961598"/>
                </a:cubicBezTo>
                <a:cubicBezTo>
                  <a:pt x="4905137" y="962092"/>
                  <a:pt x="4907870" y="951913"/>
                  <a:pt x="4909014" y="929946"/>
                </a:cubicBezTo>
                <a:cubicBezTo>
                  <a:pt x="4910585" y="899767"/>
                  <a:pt x="4907081" y="876035"/>
                  <a:pt x="4902025" y="856269"/>
                </a:cubicBezTo>
                <a:cubicBezTo>
                  <a:pt x="4901962" y="855997"/>
                  <a:pt x="4901831" y="855798"/>
                  <a:pt x="4901672" y="855661"/>
                </a:cubicBezTo>
                <a:lnTo>
                  <a:pt x="4901660" y="855648"/>
                </a:lnTo>
                <a:cubicBezTo>
                  <a:pt x="4901540" y="855501"/>
                  <a:pt x="4901367" y="855376"/>
                  <a:pt x="4901141" y="855288"/>
                </a:cubicBezTo>
                <a:cubicBezTo>
                  <a:pt x="4881989" y="848221"/>
                  <a:pt x="4858756" y="842261"/>
                  <a:pt x="4828570" y="840690"/>
                </a:cubicBezTo>
                <a:close/>
                <a:moveTo>
                  <a:pt x="5015852" y="837414"/>
                </a:moveTo>
                <a:cubicBezTo>
                  <a:pt x="4983036" y="835706"/>
                  <a:pt x="4957253" y="839115"/>
                  <a:pt x="4935784" y="844068"/>
                </a:cubicBezTo>
                <a:cubicBezTo>
                  <a:pt x="4934656" y="844329"/>
                  <a:pt x="4934596" y="845478"/>
                  <a:pt x="4935691" y="845856"/>
                </a:cubicBezTo>
                <a:cubicBezTo>
                  <a:pt x="4956529" y="853010"/>
                  <a:pt x="4981833" y="859065"/>
                  <a:pt x="5014636" y="860773"/>
                </a:cubicBezTo>
                <a:cubicBezTo>
                  <a:pt x="5038524" y="862016"/>
                  <a:pt x="5049842" y="860403"/>
                  <a:pt x="5050335" y="850927"/>
                </a:cubicBezTo>
                <a:cubicBezTo>
                  <a:pt x="5050829" y="841450"/>
                  <a:pt x="5039740" y="838658"/>
                  <a:pt x="5015852" y="837414"/>
                </a:cubicBezTo>
                <a:close/>
                <a:moveTo>
                  <a:pt x="5184468" y="785721"/>
                </a:moveTo>
                <a:lnTo>
                  <a:pt x="5215369" y="787330"/>
                </a:lnTo>
                <a:cubicBezTo>
                  <a:pt x="5226023" y="787884"/>
                  <a:pt x="5231932" y="793455"/>
                  <a:pt x="5231466" y="802421"/>
                </a:cubicBezTo>
                <a:cubicBezTo>
                  <a:pt x="5230999" y="811386"/>
                  <a:pt x="5224543" y="816313"/>
                  <a:pt x="5213890" y="815759"/>
                </a:cubicBezTo>
                <a:lnTo>
                  <a:pt x="5213890" y="815746"/>
                </a:lnTo>
                <a:lnTo>
                  <a:pt x="5182989" y="814137"/>
                </a:lnTo>
                <a:close/>
                <a:moveTo>
                  <a:pt x="5766204" y="798343"/>
                </a:moveTo>
                <a:cubicBezTo>
                  <a:pt x="5779489" y="799034"/>
                  <a:pt x="5788676" y="810039"/>
                  <a:pt x="5787936" y="824253"/>
                </a:cubicBezTo>
                <a:cubicBezTo>
                  <a:pt x="5787196" y="838467"/>
                  <a:pt x="5776916" y="848459"/>
                  <a:pt x="5763631" y="847767"/>
                </a:cubicBezTo>
                <a:cubicBezTo>
                  <a:pt x="5750346" y="847076"/>
                  <a:pt x="5741159" y="836071"/>
                  <a:pt x="5741899" y="821857"/>
                </a:cubicBezTo>
                <a:cubicBezTo>
                  <a:pt x="5742638" y="807642"/>
                  <a:pt x="5752919" y="797651"/>
                  <a:pt x="5766204" y="798343"/>
                </a:cubicBezTo>
                <a:close/>
                <a:moveTo>
                  <a:pt x="5304032" y="774286"/>
                </a:moveTo>
                <a:cubicBezTo>
                  <a:pt x="5317317" y="774977"/>
                  <a:pt x="5326505" y="785982"/>
                  <a:pt x="5325765" y="800196"/>
                </a:cubicBezTo>
                <a:cubicBezTo>
                  <a:pt x="5325025" y="814410"/>
                  <a:pt x="5314745" y="824402"/>
                  <a:pt x="5301460" y="823710"/>
                </a:cubicBezTo>
                <a:cubicBezTo>
                  <a:pt x="5288175" y="823019"/>
                  <a:pt x="5278987" y="812014"/>
                  <a:pt x="5279727" y="797800"/>
                </a:cubicBezTo>
                <a:cubicBezTo>
                  <a:pt x="5280467" y="783585"/>
                  <a:pt x="5290747" y="773594"/>
                  <a:pt x="5304032" y="774286"/>
                </a:cubicBezTo>
                <a:close/>
                <a:moveTo>
                  <a:pt x="5568685" y="787139"/>
                </a:moveTo>
                <a:cubicBezTo>
                  <a:pt x="5578573" y="787654"/>
                  <a:pt x="5586302" y="793947"/>
                  <a:pt x="5588028" y="805332"/>
                </a:cubicBezTo>
                <a:lnTo>
                  <a:pt x="5547253" y="803209"/>
                </a:lnTo>
                <a:cubicBezTo>
                  <a:pt x="5550272" y="792686"/>
                  <a:pt x="5558185" y="786593"/>
                  <a:pt x="5568685" y="787139"/>
                </a:cubicBezTo>
                <a:close/>
                <a:moveTo>
                  <a:pt x="5697930" y="779934"/>
                </a:moveTo>
                <a:lnTo>
                  <a:pt x="5693815" y="859001"/>
                </a:lnTo>
                <a:lnTo>
                  <a:pt x="5711430" y="859918"/>
                </a:lnTo>
                <a:lnTo>
                  <a:pt x="5715545" y="780851"/>
                </a:lnTo>
                <a:close/>
                <a:moveTo>
                  <a:pt x="5398332" y="762944"/>
                </a:moveTo>
                <a:cubicBezTo>
                  <a:pt x="5386746" y="762341"/>
                  <a:pt x="5378846" y="768435"/>
                  <a:pt x="5375885" y="777578"/>
                </a:cubicBezTo>
                <a:lnTo>
                  <a:pt x="5376633" y="763210"/>
                </a:lnTo>
                <a:lnTo>
                  <a:pt x="5359017" y="762293"/>
                </a:lnTo>
                <a:lnTo>
                  <a:pt x="5354902" y="841360"/>
                </a:lnTo>
                <a:lnTo>
                  <a:pt x="5372518" y="842277"/>
                </a:lnTo>
                <a:lnTo>
                  <a:pt x="5374761" y="799186"/>
                </a:lnTo>
                <a:cubicBezTo>
                  <a:pt x="5375444" y="786058"/>
                  <a:pt x="5381314" y="780332"/>
                  <a:pt x="5395225" y="781056"/>
                </a:cubicBezTo>
                <a:lnTo>
                  <a:pt x="5399083" y="781256"/>
                </a:lnTo>
                <a:lnTo>
                  <a:pt x="5400031" y="763032"/>
                </a:lnTo>
                <a:close/>
                <a:moveTo>
                  <a:pt x="5763536" y="781185"/>
                </a:moveTo>
                <a:cubicBezTo>
                  <a:pt x="5742842" y="780108"/>
                  <a:pt x="5724931" y="796668"/>
                  <a:pt x="5723669" y="820921"/>
                </a:cubicBezTo>
                <a:cubicBezTo>
                  <a:pt x="5722406" y="845173"/>
                  <a:pt x="5738488" y="863503"/>
                  <a:pt x="5759195" y="864581"/>
                </a:cubicBezTo>
                <a:cubicBezTo>
                  <a:pt x="5771395" y="865216"/>
                  <a:pt x="5780788" y="860442"/>
                  <a:pt x="5786561" y="850677"/>
                </a:cubicBezTo>
                <a:lnTo>
                  <a:pt x="5785877" y="863806"/>
                </a:lnTo>
                <a:lnTo>
                  <a:pt x="5803481" y="864722"/>
                </a:lnTo>
                <a:lnTo>
                  <a:pt x="5807596" y="785655"/>
                </a:lnTo>
                <a:lnTo>
                  <a:pt x="5789993" y="784739"/>
                </a:lnTo>
                <a:lnTo>
                  <a:pt x="5789310" y="797855"/>
                </a:lnTo>
                <a:cubicBezTo>
                  <a:pt x="5784583" y="787543"/>
                  <a:pt x="5775735" y="781820"/>
                  <a:pt x="5763536" y="781185"/>
                </a:cubicBezTo>
                <a:close/>
                <a:moveTo>
                  <a:pt x="5301352" y="757127"/>
                </a:moveTo>
                <a:cubicBezTo>
                  <a:pt x="5280658" y="756050"/>
                  <a:pt x="5262747" y="772611"/>
                  <a:pt x="5261484" y="796863"/>
                </a:cubicBezTo>
                <a:cubicBezTo>
                  <a:pt x="5260222" y="821116"/>
                  <a:pt x="5276304" y="839445"/>
                  <a:pt x="5297011" y="840523"/>
                </a:cubicBezTo>
                <a:cubicBezTo>
                  <a:pt x="5309210" y="841158"/>
                  <a:pt x="5318604" y="836384"/>
                  <a:pt x="5324377" y="826619"/>
                </a:cubicBezTo>
                <a:lnTo>
                  <a:pt x="5323693" y="839748"/>
                </a:lnTo>
                <a:lnTo>
                  <a:pt x="5341296" y="840664"/>
                </a:lnTo>
                <a:lnTo>
                  <a:pt x="5345412" y="761598"/>
                </a:lnTo>
                <a:lnTo>
                  <a:pt x="5327809" y="760681"/>
                </a:lnTo>
                <a:lnTo>
                  <a:pt x="5327126" y="773797"/>
                </a:lnTo>
                <a:cubicBezTo>
                  <a:pt x="5322399" y="763486"/>
                  <a:pt x="5313551" y="757762"/>
                  <a:pt x="5301352" y="757127"/>
                </a:cubicBezTo>
                <a:close/>
                <a:moveTo>
                  <a:pt x="5659274" y="775745"/>
                </a:moveTo>
                <a:cubicBezTo>
                  <a:pt x="5647074" y="775110"/>
                  <a:pt x="5638725" y="780720"/>
                  <a:pt x="5634981" y="787184"/>
                </a:cubicBezTo>
                <a:lnTo>
                  <a:pt x="5635528" y="776686"/>
                </a:lnTo>
                <a:lnTo>
                  <a:pt x="5617926" y="775770"/>
                </a:lnTo>
                <a:lnTo>
                  <a:pt x="5613810" y="854836"/>
                </a:lnTo>
                <a:lnTo>
                  <a:pt x="5631400" y="855752"/>
                </a:lnTo>
                <a:lnTo>
                  <a:pt x="5633844" y="808805"/>
                </a:lnTo>
                <a:cubicBezTo>
                  <a:pt x="5634479" y="796608"/>
                  <a:pt x="5641314" y="790305"/>
                  <a:pt x="5651200" y="790820"/>
                </a:cubicBezTo>
                <a:cubicBezTo>
                  <a:pt x="5661088" y="791334"/>
                  <a:pt x="5666299" y="798265"/>
                  <a:pt x="5665736" y="809069"/>
                </a:cubicBezTo>
                <a:lnTo>
                  <a:pt x="5663220" y="857408"/>
                </a:lnTo>
                <a:lnTo>
                  <a:pt x="5680836" y="858325"/>
                </a:lnTo>
                <a:lnTo>
                  <a:pt x="5683513" y="806895"/>
                </a:lnTo>
                <a:cubicBezTo>
                  <a:pt x="5684574" y="786513"/>
                  <a:pt x="5674092" y="776516"/>
                  <a:pt x="5659274" y="775745"/>
                </a:cubicBezTo>
                <a:close/>
                <a:moveTo>
                  <a:pt x="5569534" y="771074"/>
                </a:moveTo>
                <a:cubicBezTo>
                  <a:pt x="5546362" y="769868"/>
                  <a:pt x="5529529" y="786638"/>
                  <a:pt x="5528275" y="810737"/>
                </a:cubicBezTo>
                <a:cubicBezTo>
                  <a:pt x="5527021" y="834824"/>
                  <a:pt x="5543247" y="853328"/>
                  <a:pt x="5566573" y="854542"/>
                </a:cubicBezTo>
                <a:cubicBezTo>
                  <a:pt x="5580944" y="855290"/>
                  <a:pt x="5594905" y="848896"/>
                  <a:pt x="5601951" y="838570"/>
                </a:cubicBezTo>
                <a:lnTo>
                  <a:pt x="5590434" y="827752"/>
                </a:lnTo>
                <a:cubicBezTo>
                  <a:pt x="5585565" y="834926"/>
                  <a:pt x="5576990" y="838974"/>
                  <a:pt x="5567423" y="838476"/>
                </a:cubicBezTo>
                <a:cubicBezTo>
                  <a:pt x="5555836" y="837873"/>
                  <a:pt x="5547598" y="829543"/>
                  <a:pt x="5546066" y="817387"/>
                </a:cubicBezTo>
                <a:lnTo>
                  <a:pt x="5605223" y="820467"/>
                </a:lnTo>
                <a:cubicBezTo>
                  <a:pt x="5605635" y="818478"/>
                  <a:pt x="5605909" y="816161"/>
                  <a:pt x="5606021" y="814003"/>
                </a:cubicBezTo>
                <a:cubicBezTo>
                  <a:pt x="5607203" y="791296"/>
                  <a:pt x="5592707" y="772280"/>
                  <a:pt x="5569534" y="771074"/>
                </a:cubicBezTo>
                <a:close/>
                <a:moveTo>
                  <a:pt x="5449355" y="764818"/>
                </a:moveTo>
                <a:cubicBezTo>
                  <a:pt x="5437921" y="764223"/>
                  <a:pt x="5430046" y="769857"/>
                  <a:pt x="5426302" y="776322"/>
                </a:cubicBezTo>
                <a:lnTo>
                  <a:pt x="5426848" y="765824"/>
                </a:lnTo>
                <a:lnTo>
                  <a:pt x="5409233" y="764907"/>
                </a:lnTo>
                <a:lnTo>
                  <a:pt x="5405118" y="843973"/>
                </a:lnTo>
                <a:lnTo>
                  <a:pt x="5422720" y="844890"/>
                </a:lnTo>
                <a:lnTo>
                  <a:pt x="5425163" y="797943"/>
                </a:lnTo>
                <a:cubicBezTo>
                  <a:pt x="5425798" y="785746"/>
                  <a:pt x="5432174" y="779419"/>
                  <a:pt x="5441281" y="779893"/>
                </a:cubicBezTo>
                <a:cubicBezTo>
                  <a:pt x="5450390" y="780367"/>
                  <a:pt x="5455154" y="787274"/>
                  <a:pt x="5454591" y="798079"/>
                </a:cubicBezTo>
                <a:lnTo>
                  <a:pt x="5452075" y="846418"/>
                </a:lnTo>
                <a:lnTo>
                  <a:pt x="5469678" y="847334"/>
                </a:lnTo>
                <a:lnTo>
                  <a:pt x="5472210" y="798688"/>
                </a:lnTo>
                <a:cubicBezTo>
                  <a:pt x="5472757" y="788190"/>
                  <a:pt x="5479132" y="781863"/>
                  <a:pt x="5488240" y="782337"/>
                </a:cubicBezTo>
                <a:cubicBezTo>
                  <a:pt x="5497348" y="782811"/>
                  <a:pt x="5502112" y="789718"/>
                  <a:pt x="5501550" y="800523"/>
                </a:cubicBezTo>
                <a:lnTo>
                  <a:pt x="5499033" y="848862"/>
                </a:lnTo>
                <a:lnTo>
                  <a:pt x="5516649" y="849779"/>
                </a:lnTo>
                <a:lnTo>
                  <a:pt x="5519326" y="798349"/>
                </a:lnTo>
                <a:cubicBezTo>
                  <a:pt x="5520387" y="777966"/>
                  <a:pt x="5510377" y="767995"/>
                  <a:pt x="5494766" y="767182"/>
                </a:cubicBezTo>
                <a:cubicBezTo>
                  <a:pt x="5484267" y="766636"/>
                  <a:pt x="5475836" y="770845"/>
                  <a:pt x="5470274" y="779533"/>
                </a:cubicBezTo>
                <a:cubicBezTo>
                  <a:pt x="5466593" y="770044"/>
                  <a:pt x="5458935" y="765317"/>
                  <a:pt x="5449355" y="764818"/>
                </a:cubicBezTo>
                <a:close/>
                <a:moveTo>
                  <a:pt x="5186719" y="742478"/>
                </a:moveTo>
                <a:lnTo>
                  <a:pt x="5216688" y="744038"/>
                </a:lnTo>
                <a:cubicBezTo>
                  <a:pt x="5226269" y="744537"/>
                  <a:pt x="5231584" y="749462"/>
                  <a:pt x="5231174" y="757329"/>
                </a:cubicBezTo>
                <a:cubicBezTo>
                  <a:pt x="5230765" y="765196"/>
                  <a:pt x="5224966" y="769555"/>
                  <a:pt x="5215385" y="769057"/>
                </a:cubicBezTo>
                <a:lnTo>
                  <a:pt x="5185417" y="767497"/>
                </a:lnTo>
                <a:close/>
                <a:moveTo>
                  <a:pt x="4922777" y="719661"/>
                </a:moveTo>
                <a:cubicBezTo>
                  <a:pt x="4913298" y="719167"/>
                  <a:pt x="4910574" y="729180"/>
                  <a:pt x="4909450" y="750777"/>
                </a:cubicBezTo>
                <a:cubicBezTo>
                  <a:pt x="4907906" y="780444"/>
                  <a:pt x="4911430" y="803780"/>
                  <a:pt x="4916503" y="823215"/>
                </a:cubicBezTo>
                <a:cubicBezTo>
                  <a:pt x="4916770" y="824241"/>
                  <a:pt x="4917907" y="824300"/>
                  <a:pt x="4918279" y="823307"/>
                </a:cubicBezTo>
                <a:cubicBezTo>
                  <a:pt x="4925329" y="804491"/>
                  <a:pt x="4931270" y="781660"/>
                  <a:pt x="4932814" y="751993"/>
                </a:cubicBezTo>
                <a:cubicBezTo>
                  <a:pt x="4933938" y="730397"/>
                  <a:pt x="4932269" y="720155"/>
                  <a:pt x="4922777" y="719661"/>
                </a:cubicBezTo>
                <a:close/>
                <a:moveTo>
                  <a:pt x="5167586" y="723221"/>
                </a:moveTo>
                <a:lnTo>
                  <a:pt x="5161960" y="831317"/>
                </a:lnTo>
                <a:lnTo>
                  <a:pt x="5215254" y="834091"/>
                </a:lnTo>
                <a:cubicBezTo>
                  <a:pt x="5237647" y="835256"/>
                  <a:pt x="5251366" y="824663"/>
                  <a:pt x="5252362" y="805519"/>
                </a:cubicBezTo>
                <a:cubicBezTo>
                  <a:pt x="5253045" y="792390"/>
                  <a:pt x="5246248" y="783213"/>
                  <a:pt x="5234863" y="778753"/>
                </a:cubicBezTo>
                <a:cubicBezTo>
                  <a:pt x="5245104" y="775419"/>
                  <a:pt x="5251753" y="766775"/>
                  <a:pt x="5252323" y="755817"/>
                </a:cubicBezTo>
                <a:cubicBezTo>
                  <a:pt x="5253240" y="738206"/>
                  <a:pt x="5241434" y="727065"/>
                  <a:pt x="5220421" y="725971"/>
                </a:cubicBezTo>
                <a:close/>
                <a:moveTo>
                  <a:pt x="5708396" y="748413"/>
                </a:moveTo>
                <a:cubicBezTo>
                  <a:pt x="5702367" y="748099"/>
                  <a:pt x="5697166" y="752784"/>
                  <a:pt x="5696852" y="758812"/>
                </a:cubicBezTo>
                <a:cubicBezTo>
                  <a:pt x="5696538" y="764840"/>
                  <a:pt x="5701225" y="770040"/>
                  <a:pt x="5707254" y="770354"/>
                </a:cubicBezTo>
                <a:cubicBezTo>
                  <a:pt x="5713284" y="770668"/>
                  <a:pt x="5718484" y="765983"/>
                  <a:pt x="5718798" y="759955"/>
                </a:cubicBezTo>
                <a:cubicBezTo>
                  <a:pt x="5719112" y="753927"/>
                  <a:pt x="5714426" y="748727"/>
                  <a:pt x="5708396" y="748413"/>
                </a:cubicBezTo>
                <a:close/>
                <a:moveTo>
                  <a:pt x="5062091" y="711443"/>
                </a:moveTo>
                <a:cubicBezTo>
                  <a:pt x="5054753" y="703300"/>
                  <a:pt x="5040439" y="712787"/>
                  <a:pt x="5013521" y="737023"/>
                </a:cubicBezTo>
                <a:cubicBezTo>
                  <a:pt x="4976550" y="770328"/>
                  <a:pt x="4951434" y="800305"/>
                  <a:pt x="4932293" y="826982"/>
                </a:cubicBezTo>
                <a:cubicBezTo>
                  <a:pt x="4931284" y="828390"/>
                  <a:pt x="4932168" y="829370"/>
                  <a:pt x="4933673" y="828514"/>
                </a:cubicBezTo>
                <a:cubicBezTo>
                  <a:pt x="4962200" y="812237"/>
                  <a:pt x="4994629" y="790388"/>
                  <a:pt x="5031600" y="757083"/>
                </a:cubicBezTo>
                <a:cubicBezTo>
                  <a:pt x="5058518" y="732835"/>
                  <a:pt x="5069443" y="719586"/>
                  <a:pt x="5062091" y="711443"/>
                </a:cubicBezTo>
                <a:close/>
                <a:moveTo>
                  <a:pt x="4783667" y="696886"/>
                </a:moveTo>
                <a:cubicBezTo>
                  <a:pt x="4775523" y="704223"/>
                  <a:pt x="4785013" y="718534"/>
                  <a:pt x="4809255" y="745446"/>
                </a:cubicBezTo>
                <a:cubicBezTo>
                  <a:pt x="4842568" y="782409"/>
                  <a:pt x="4872553" y="807520"/>
                  <a:pt x="4899237" y="826657"/>
                </a:cubicBezTo>
                <a:lnTo>
                  <a:pt x="4899236" y="826670"/>
                </a:lnTo>
                <a:cubicBezTo>
                  <a:pt x="4900644" y="827678"/>
                  <a:pt x="4901625" y="826794"/>
                  <a:pt x="4900768" y="825290"/>
                </a:cubicBezTo>
                <a:cubicBezTo>
                  <a:pt x="4884486" y="796769"/>
                  <a:pt x="4862632" y="764347"/>
                  <a:pt x="4829319" y="727384"/>
                </a:cubicBezTo>
                <a:cubicBezTo>
                  <a:pt x="4805076" y="700472"/>
                  <a:pt x="4791812" y="689550"/>
                  <a:pt x="4783667" y="696886"/>
                </a:cubicBezTo>
                <a:close/>
                <a:moveTo>
                  <a:pt x="6312646" y="328585"/>
                </a:moveTo>
                <a:lnTo>
                  <a:pt x="6019077" y="5968515"/>
                </a:lnTo>
                <a:lnTo>
                  <a:pt x="273146" y="5968515"/>
                </a:lnTo>
                <a:cubicBezTo>
                  <a:pt x="122291" y="5968515"/>
                  <a:pt x="0" y="5846224"/>
                  <a:pt x="0" y="56953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>
              <a:solidFill>
                <a:schemeClr val="accent2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92C0D30-6CEE-B235-8448-C2E5FDB3E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4536" y="1"/>
            <a:ext cx="7047465" cy="5940347"/>
          </a:xfrm>
          <a:custGeom>
            <a:avLst/>
            <a:gdLst>
              <a:gd name="connsiteX0" fmla="*/ 6297865 w 7047465"/>
              <a:gd name="connsiteY0" fmla="*/ 652255 h 5940347"/>
              <a:gd name="connsiteX1" fmla="*/ 6320915 w 7047465"/>
              <a:gd name="connsiteY1" fmla="*/ 677001 h 5940347"/>
              <a:gd name="connsiteX2" fmla="*/ 6297865 w 7047465"/>
              <a:gd name="connsiteY2" fmla="*/ 701747 h 5940347"/>
              <a:gd name="connsiteX3" fmla="*/ 6274814 w 7047465"/>
              <a:gd name="connsiteY3" fmla="*/ 677001 h 5940347"/>
              <a:gd name="connsiteX4" fmla="*/ 6297865 w 7047465"/>
              <a:gd name="connsiteY4" fmla="*/ 652255 h 5940347"/>
              <a:gd name="connsiteX5" fmla="*/ 6072657 w 7047465"/>
              <a:gd name="connsiteY5" fmla="*/ 652255 h 5940347"/>
              <a:gd name="connsiteX6" fmla="*/ 6095707 w 7047465"/>
              <a:gd name="connsiteY6" fmla="*/ 677001 h 5940347"/>
              <a:gd name="connsiteX7" fmla="*/ 6072657 w 7047465"/>
              <a:gd name="connsiteY7" fmla="*/ 701747 h 5940347"/>
              <a:gd name="connsiteX8" fmla="*/ 6049607 w 7047465"/>
              <a:gd name="connsiteY8" fmla="*/ 677001 h 5940347"/>
              <a:gd name="connsiteX9" fmla="*/ 6072657 w 7047465"/>
              <a:gd name="connsiteY9" fmla="*/ 652255 h 5940347"/>
              <a:gd name="connsiteX10" fmla="*/ 6387892 w 7047465"/>
              <a:gd name="connsiteY10" fmla="*/ 651334 h 5940347"/>
              <a:gd name="connsiteX11" fmla="*/ 6408153 w 7047465"/>
              <a:gd name="connsiteY11" fmla="*/ 668497 h 5940347"/>
              <a:gd name="connsiteX12" fmla="*/ 6367323 w 7047465"/>
              <a:gd name="connsiteY12" fmla="*/ 668497 h 5940347"/>
              <a:gd name="connsiteX13" fmla="*/ 6387892 w 7047465"/>
              <a:gd name="connsiteY13" fmla="*/ 651334 h 5940347"/>
              <a:gd name="connsiteX14" fmla="*/ 6475744 w 7047465"/>
              <a:gd name="connsiteY14" fmla="*/ 636014 h 5940347"/>
              <a:gd name="connsiteX15" fmla="*/ 6454088 w 7047465"/>
              <a:gd name="connsiteY15" fmla="*/ 651782 h 5940347"/>
              <a:gd name="connsiteX16" fmla="*/ 6454088 w 7047465"/>
              <a:gd name="connsiteY16" fmla="*/ 637395 h 5940347"/>
              <a:gd name="connsiteX17" fmla="*/ 6436461 w 7047465"/>
              <a:gd name="connsiteY17" fmla="*/ 637395 h 5940347"/>
              <a:gd name="connsiteX18" fmla="*/ 6436461 w 7047465"/>
              <a:gd name="connsiteY18" fmla="*/ 716569 h 5940347"/>
              <a:gd name="connsiteX19" fmla="*/ 6436461 w 7047465"/>
              <a:gd name="connsiteY19" fmla="*/ 716594 h 5940347"/>
              <a:gd name="connsiteX20" fmla="*/ 6454088 w 7047465"/>
              <a:gd name="connsiteY20" fmla="*/ 716594 h 5940347"/>
              <a:gd name="connsiteX21" fmla="*/ 6454088 w 7047465"/>
              <a:gd name="connsiteY21" fmla="*/ 673446 h 5940347"/>
              <a:gd name="connsiteX22" fmla="*/ 6473582 w 7047465"/>
              <a:gd name="connsiteY22" fmla="*/ 654263 h 5940347"/>
              <a:gd name="connsiteX23" fmla="*/ 6477445 w 7047465"/>
              <a:gd name="connsiteY23" fmla="*/ 654263 h 5940347"/>
              <a:gd name="connsiteX24" fmla="*/ 6477445 w 7047465"/>
              <a:gd name="connsiteY24" fmla="*/ 636014 h 5940347"/>
              <a:gd name="connsiteX25" fmla="*/ 6294309 w 7047465"/>
              <a:gd name="connsiteY25" fmla="*/ 635259 h 5940347"/>
              <a:gd name="connsiteX26" fmla="*/ 6256574 w 7047465"/>
              <a:gd name="connsiteY26" fmla="*/ 677014 h 5940347"/>
              <a:gd name="connsiteX27" fmla="*/ 6294309 w 7047465"/>
              <a:gd name="connsiteY27" fmla="*/ 718768 h 5940347"/>
              <a:gd name="connsiteX28" fmla="*/ 6320915 w 7047465"/>
              <a:gd name="connsiteY28" fmla="*/ 703460 h 5940347"/>
              <a:gd name="connsiteX29" fmla="*/ 6320915 w 7047465"/>
              <a:gd name="connsiteY29" fmla="*/ 716607 h 5940347"/>
              <a:gd name="connsiteX30" fmla="*/ 6338555 w 7047465"/>
              <a:gd name="connsiteY30" fmla="*/ 716607 h 5940347"/>
              <a:gd name="connsiteX31" fmla="*/ 6338555 w 7047465"/>
              <a:gd name="connsiteY31" fmla="*/ 637433 h 5940347"/>
              <a:gd name="connsiteX32" fmla="*/ 6320915 w 7047465"/>
              <a:gd name="connsiteY32" fmla="*/ 637433 h 5940347"/>
              <a:gd name="connsiteX33" fmla="*/ 6320915 w 7047465"/>
              <a:gd name="connsiteY33" fmla="*/ 650567 h 5940347"/>
              <a:gd name="connsiteX34" fmla="*/ 6294309 w 7047465"/>
              <a:gd name="connsiteY34" fmla="*/ 635259 h 5940347"/>
              <a:gd name="connsiteX35" fmla="*/ 6072657 w 7047465"/>
              <a:gd name="connsiteY35" fmla="*/ 635247 h 5940347"/>
              <a:gd name="connsiteX36" fmla="*/ 6031353 w 7047465"/>
              <a:gd name="connsiteY36" fmla="*/ 677001 h 5940347"/>
              <a:gd name="connsiteX37" fmla="*/ 6072657 w 7047465"/>
              <a:gd name="connsiteY37" fmla="*/ 718755 h 5940347"/>
              <a:gd name="connsiteX38" fmla="*/ 6113961 w 7047465"/>
              <a:gd name="connsiteY38" fmla="*/ 677001 h 5940347"/>
              <a:gd name="connsiteX39" fmla="*/ 6072657 w 7047465"/>
              <a:gd name="connsiteY39" fmla="*/ 635247 h 5940347"/>
              <a:gd name="connsiteX40" fmla="*/ 6387904 w 7047465"/>
              <a:gd name="connsiteY40" fmla="*/ 635234 h 5940347"/>
              <a:gd name="connsiteX41" fmla="*/ 6348775 w 7047465"/>
              <a:gd name="connsiteY41" fmla="*/ 676988 h 5940347"/>
              <a:gd name="connsiteX42" fmla="*/ 6348762 w 7047465"/>
              <a:gd name="connsiteY42" fmla="*/ 677001 h 5940347"/>
              <a:gd name="connsiteX43" fmla="*/ 6389286 w 7047465"/>
              <a:gd name="connsiteY43" fmla="*/ 718755 h 5940347"/>
              <a:gd name="connsiteX44" fmla="*/ 6423785 w 7047465"/>
              <a:gd name="connsiteY44" fmla="*/ 700967 h 5940347"/>
              <a:gd name="connsiteX45" fmla="*/ 6411722 w 7047465"/>
              <a:gd name="connsiteY45" fmla="*/ 690761 h 5940347"/>
              <a:gd name="connsiteX46" fmla="*/ 6389299 w 7047465"/>
              <a:gd name="connsiteY46" fmla="*/ 702667 h 5940347"/>
              <a:gd name="connsiteX47" fmla="*/ 6366875 w 7047465"/>
              <a:gd name="connsiteY47" fmla="*/ 682717 h 5940347"/>
              <a:gd name="connsiteX48" fmla="*/ 6426113 w 7047465"/>
              <a:gd name="connsiteY48" fmla="*/ 682717 h 5940347"/>
              <a:gd name="connsiteX49" fmla="*/ 6426573 w 7047465"/>
              <a:gd name="connsiteY49" fmla="*/ 676221 h 5940347"/>
              <a:gd name="connsiteX50" fmla="*/ 6387904 w 7047465"/>
              <a:gd name="connsiteY50" fmla="*/ 635234 h 5940347"/>
              <a:gd name="connsiteX51" fmla="*/ 6148754 w 7047465"/>
              <a:gd name="connsiteY51" fmla="*/ 614516 h 5940347"/>
              <a:gd name="connsiteX52" fmla="*/ 6131114 w 7047465"/>
              <a:gd name="connsiteY52" fmla="*/ 619926 h 5940347"/>
              <a:gd name="connsiteX53" fmla="*/ 6131114 w 7047465"/>
              <a:gd name="connsiteY53" fmla="*/ 637395 h 5940347"/>
              <a:gd name="connsiteX54" fmla="*/ 6115803 w 7047465"/>
              <a:gd name="connsiteY54" fmla="*/ 637395 h 5940347"/>
              <a:gd name="connsiteX55" fmla="*/ 6115803 w 7047465"/>
              <a:gd name="connsiteY55" fmla="*/ 652549 h 5940347"/>
              <a:gd name="connsiteX56" fmla="*/ 6131114 w 7047465"/>
              <a:gd name="connsiteY56" fmla="*/ 652549 h 5940347"/>
              <a:gd name="connsiteX57" fmla="*/ 6131114 w 7047465"/>
              <a:gd name="connsiteY57" fmla="*/ 691362 h 5940347"/>
              <a:gd name="connsiteX58" fmla="*/ 6156633 w 7047465"/>
              <a:gd name="connsiteY58" fmla="*/ 718269 h 5940347"/>
              <a:gd name="connsiteX59" fmla="*/ 6168082 w 7047465"/>
              <a:gd name="connsiteY59" fmla="*/ 716875 h 5940347"/>
              <a:gd name="connsiteX60" fmla="*/ 6168095 w 7047465"/>
              <a:gd name="connsiteY60" fmla="*/ 716901 h 5940347"/>
              <a:gd name="connsiteX61" fmla="*/ 6168095 w 7047465"/>
              <a:gd name="connsiteY61" fmla="*/ 702054 h 5940347"/>
              <a:gd name="connsiteX62" fmla="*/ 6161443 w 7047465"/>
              <a:gd name="connsiteY62" fmla="*/ 702514 h 5940347"/>
              <a:gd name="connsiteX63" fmla="*/ 6148754 w 7047465"/>
              <a:gd name="connsiteY63" fmla="*/ 689674 h 5940347"/>
              <a:gd name="connsiteX64" fmla="*/ 6148754 w 7047465"/>
              <a:gd name="connsiteY64" fmla="*/ 652562 h 5940347"/>
              <a:gd name="connsiteX65" fmla="*/ 6168095 w 7047465"/>
              <a:gd name="connsiteY65" fmla="*/ 652562 h 5940347"/>
              <a:gd name="connsiteX66" fmla="*/ 6168095 w 7047465"/>
              <a:gd name="connsiteY66" fmla="*/ 637408 h 5940347"/>
              <a:gd name="connsiteX67" fmla="*/ 6148754 w 7047465"/>
              <a:gd name="connsiteY67" fmla="*/ 637408 h 5940347"/>
              <a:gd name="connsiteX68" fmla="*/ 6179863 w 7047465"/>
              <a:gd name="connsiteY68" fmla="*/ 608340 h 5940347"/>
              <a:gd name="connsiteX69" fmla="*/ 6179863 w 7047465"/>
              <a:gd name="connsiteY69" fmla="*/ 716594 h 5940347"/>
              <a:gd name="connsiteX70" fmla="*/ 6197477 w 7047465"/>
              <a:gd name="connsiteY70" fmla="*/ 716594 h 5940347"/>
              <a:gd name="connsiteX71" fmla="*/ 6197477 w 7047465"/>
              <a:gd name="connsiteY71" fmla="*/ 669584 h 5940347"/>
              <a:gd name="connsiteX72" fmla="*/ 6213875 w 7047465"/>
              <a:gd name="connsiteY72" fmla="*/ 650721 h 5940347"/>
              <a:gd name="connsiteX73" fmla="*/ 6229340 w 7047465"/>
              <a:gd name="connsiteY73" fmla="*/ 668190 h 5940347"/>
              <a:gd name="connsiteX74" fmla="*/ 6229340 w 7047465"/>
              <a:gd name="connsiteY74" fmla="*/ 716594 h 5940347"/>
              <a:gd name="connsiteX75" fmla="*/ 6246980 w 7047465"/>
              <a:gd name="connsiteY75" fmla="*/ 716594 h 5940347"/>
              <a:gd name="connsiteX76" fmla="*/ 6246980 w 7047465"/>
              <a:gd name="connsiteY76" fmla="*/ 665095 h 5940347"/>
              <a:gd name="connsiteX77" fmla="*/ 6221154 w 7047465"/>
              <a:gd name="connsiteY77" fmla="*/ 635247 h 5940347"/>
              <a:gd name="connsiteX78" fmla="*/ 6197490 w 7047465"/>
              <a:gd name="connsiteY78" fmla="*/ 647933 h 5940347"/>
              <a:gd name="connsiteX79" fmla="*/ 6197490 w 7047465"/>
              <a:gd name="connsiteY79" fmla="*/ 608340 h 5940347"/>
              <a:gd name="connsiteX80" fmla="*/ 5972116 w 7047465"/>
              <a:gd name="connsiteY80" fmla="*/ 606485 h 5940347"/>
              <a:gd name="connsiteX81" fmla="*/ 5917662 w 7047465"/>
              <a:gd name="connsiteY81" fmla="*/ 662627 h 5940347"/>
              <a:gd name="connsiteX82" fmla="*/ 5969788 w 7047465"/>
              <a:gd name="connsiteY82" fmla="*/ 718768 h 5940347"/>
              <a:gd name="connsiteX83" fmla="*/ 6002892 w 7047465"/>
              <a:gd name="connsiteY83" fmla="*/ 702680 h 5940347"/>
              <a:gd name="connsiteX84" fmla="*/ 6002892 w 7047465"/>
              <a:gd name="connsiteY84" fmla="*/ 716594 h 5940347"/>
              <a:gd name="connsiteX85" fmla="*/ 6020839 w 7047465"/>
              <a:gd name="connsiteY85" fmla="*/ 716594 h 5940347"/>
              <a:gd name="connsiteX86" fmla="*/ 6020839 w 7047465"/>
              <a:gd name="connsiteY86" fmla="*/ 659685 h 5940347"/>
              <a:gd name="connsiteX87" fmla="*/ 5973970 w 7047465"/>
              <a:gd name="connsiteY87" fmla="*/ 659685 h 5940347"/>
              <a:gd name="connsiteX88" fmla="*/ 5973970 w 7047465"/>
              <a:gd name="connsiteY88" fmla="*/ 677321 h 5940347"/>
              <a:gd name="connsiteX89" fmla="*/ 6001344 w 7047465"/>
              <a:gd name="connsiteY89" fmla="*/ 677321 h 5940347"/>
              <a:gd name="connsiteX90" fmla="*/ 5972103 w 7047465"/>
              <a:gd name="connsiteY90" fmla="*/ 699905 h 5940347"/>
              <a:gd name="connsiteX91" fmla="*/ 5938691 w 7047465"/>
              <a:gd name="connsiteY91" fmla="*/ 662639 h 5940347"/>
              <a:gd name="connsiteX92" fmla="*/ 5972103 w 7047465"/>
              <a:gd name="connsiteY92" fmla="*/ 625374 h 5940347"/>
              <a:gd name="connsiteX93" fmla="*/ 6001498 w 7047465"/>
              <a:gd name="connsiteY93" fmla="*/ 642229 h 5940347"/>
              <a:gd name="connsiteX94" fmla="*/ 6018203 w 7047465"/>
              <a:gd name="connsiteY94" fmla="*/ 631090 h 5940347"/>
              <a:gd name="connsiteX95" fmla="*/ 5972103 w 7047465"/>
              <a:gd name="connsiteY95" fmla="*/ 606498 h 5940347"/>
              <a:gd name="connsiteX96" fmla="*/ 5696202 w 7047465"/>
              <a:gd name="connsiteY96" fmla="*/ 601536 h 5940347"/>
              <a:gd name="connsiteX97" fmla="*/ 5696210 w 7047465"/>
              <a:gd name="connsiteY97" fmla="*/ 601541 h 5940347"/>
              <a:gd name="connsiteX98" fmla="*/ 5694757 w 7047465"/>
              <a:gd name="connsiteY98" fmla="*/ 602994 h 5940347"/>
              <a:gd name="connsiteX99" fmla="*/ 5771199 w 7047465"/>
              <a:gd name="connsiteY99" fmla="*/ 697053 h 5940347"/>
              <a:gd name="connsiteX100" fmla="*/ 5818374 w 7047465"/>
              <a:gd name="connsiteY100" fmla="*/ 725124 h 5940347"/>
              <a:gd name="connsiteX101" fmla="*/ 5790284 w 7047465"/>
              <a:gd name="connsiteY101" fmla="*/ 677960 h 5940347"/>
              <a:gd name="connsiteX102" fmla="*/ 5740413 w 7047465"/>
              <a:gd name="connsiteY102" fmla="*/ 633202 h 5940347"/>
              <a:gd name="connsiteX103" fmla="*/ 5696210 w 7047465"/>
              <a:gd name="connsiteY103" fmla="*/ 601541 h 5940347"/>
              <a:gd name="connsiteX104" fmla="*/ 5696215 w 7047465"/>
              <a:gd name="connsiteY104" fmla="*/ 601536 h 5940347"/>
              <a:gd name="connsiteX105" fmla="*/ 5592015 w 7047465"/>
              <a:gd name="connsiteY105" fmla="*/ 588556 h 5940347"/>
              <a:gd name="connsiteX106" fmla="*/ 5559691 w 7047465"/>
              <a:gd name="connsiteY106" fmla="*/ 600257 h 5940347"/>
              <a:gd name="connsiteX107" fmla="*/ 5592015 w 7047465"/>
              <a:gd name="connsiteY107" fmla="*/ 611958 h 5940347"/>
              <a:gd name="connsiteX108" fmla="*/ 5654656 w 7047465"/>
              <a:gd name="connsiteY108" fmla="*/ 604183 h 5940347"/>
              <a:gd name="connsiteX109" fmla="*/ 5567494 w 7047465"/>
              <a:gd name="connsiteY109" fmla="*/ 678996 h 5940347"/>
              <a:gd name="connsiteX110" fmla="*/ 5539097 w 7047465"/>
              <a:gd name="connsiteY110" fmla="*/ 725163 h 5940347"/>
              <a:gd name="connsiteX111" fmla="*/ 5585760 w 7047465"/>
              <a:gd name="connsiteY111" fmla="*/ 697066 h 5940347"/>
              <a:gd name="connsiteX112" fmla="*/ 5661371 w 7047465"/>
              <a:gd name="connsiteY112" fmla="*/ 610833 h 5940347"/>
              <a:gd name="connsiteX113" fmla="*/ 5653581 w 7047465"/>
              <a:gd name="connsiteY113" fmla="*/ 673510 h 5940347"/>
              <a:gd name="connsiteX114" fmla="*/ 5665285 w 7047465"/>
              <a:gd name="connsiteY114" fmla="*/ 705814 h 5940347"/>
              <a:gd name="connsiteX115" fmla="*/ 5676990 w 7047465"/>
              <a:gd name="connsiteY115" fmla="*/ 673510 h 5940347"/>
              <a:gd name="connsiteX116" fmla="*/ 5666181 w 7047465"/>
              <a:gd name="connsiteY116" fmla="*/ 600295 h 5940347"/>
              <a:gd name="connsiteX117" fmla="*/ 5665797 w 7047465"/>
              <a:gd name="connsiteY117" fmla="*/ 599707 h 5940347"/>
              <a:gd name="connsiteX118" fmla="*/ 5665784 w 7047465"/>
              <a:gd name="connsiteY118" fmla="*/ 599694 h 5940347"/>
              <a:gd name="connsiteX119" fmla="*/ 5665247 w 7047465"/>
              <a:gd name="connsiteY119" fmla="*/ 599362 h 5940347"/>
              <a:gd name="connsiteX120" fmla="*/ 5592015 w 7047465"/>
              <a:gd name="connsiteY120" fmla="*/ 588556 h 5940347"/>
              <a:gd name="connsiteX121" fmla="*/ 5778874 w 7047465"/>
              <a:gd name="connsiteY121" fmla="*/ 575550 h 5940347"/>
              <a:gd name="connsiteX122" fmla="*/ 5699260 w 7047465"/>
              <a:gd name="connsiteY122" fmla="*/ 586356 h 5940347"/>
              <a:gd name="connsiteX123" fmla="*/ 5699260 w 7047465"/>
              <a:gd name="connsiteY123" fmla="*/ 588146 h 5940347"/>
              <a:gd name="connsiteX124" fmla="*/ 5778874 w 7047465"/>
              <a:gd name="connsiteY124" fmla="*/ 598940 h 5940347"/>
              <a:gd name="connsiteX125" fmla="*/ 5814013 w 7047465"/>
              <a:gd name="connsiteY125" fmla="*/ 587251 h 5940347"/>
              <a:gd name="connsiteX126" fmla="*/ 5778874 w 7047465"/>
              <a:gd name="connsiteY126" fmla="*/ 575550 h 5940347"/>
              <a:gd name="connsiteX127" fmla="*/ 5944575 w 7047465"/>
              <a:gd name="connsiteY127" fmla="*/ 515162 h 5940347"/>
              <a:gd name="connsiteX128" fmla="*/ 5975518 w 7047465"/>
              <a:gd name="connsiteY128" fmla="*/ 515162 h 5940347"/>
              <a:gd name="connsiteX129" fmla="*/ 5992377 w 7047465"/>
              <a:gd name="connsiteY129" fmla="*/ 529395 h 5940347"/>
              <a:gd name="connsiteX130" fmla="*/ 5975518 w 7047465"/>
              <a:gd name="connsiteY130" fmla="*/ 543629 h 5940347"/>
              <a:gd name="connsiteX131" fmla="*/ 5975518 w 7047465"/>
              <a:gd name="connsiteY131" fmla="*/ 543616 h 5940347"/>
              <a:gd name="connsiteX132" fmla="*/ 5944575 w 7047465"/>
              <a:gd name="connsiteY132" fmla="*/ 543616 h 5940347"/>
              <a:gd name="connsiteX133" fmla="*/ 6526180 w 7047465"/>
              <a:gd name="connsiteY133" fmla="*/ 497526 h 5940347"/>
              <a:gd name="connsiteX134" fmla="*/ 6549230 w 7047465"/>
              <a:gd name="connsiteY134" fmla="*/ 522272 h 5940347"/>
              <a:gd name="connsiteX135" fmla="*/ 6526180 w 7047465"/>
              <a:gd name="connsiteY135" fmla="*/ 547018 h 5940347"/>
              <a:gd name="connsiteX136" fmla="*/ 6503130 w 7047465"/>
              <a:gd name="connsiteY136" fmla="*/ 522272 h 5940347"/>
              <a:gd name="connsiteX137" fmla="*/ 6526180 w 7047465"/>
              <a:gd name="connsiteY137" fmla="*/ 497526 h 5940347"/>
              <a:gd name="connsiteX138" fmla="*/ 6063383 w 7047465"/>
              <a:gd name="connsiteY138" fmla="*/ 497526 h 5940347"/>
              <a:gd name="connsiteX139" fmla="*/ 6086433 w 7047465"/>
              <a:gd name="connsiteY139" fmla="*/ 522272 h 5940347"/>
              <a:gd name="connsiteX140" fmla="*/ 6063383 w 7047465"/>
              <a:gd name="connsiteY140" fmla="*/ 547018 h 5940347"/>
              <a:gd name="connsiteX141" fmla="*/ 6040333 w 7047465"/>
              <a:gd name="connsiteY141" fmla="*/ 522272 h 5940347"/>
              <a:gd name="connsiteX142" fmla="*/ 6063383 w 7047465"/>
              <a:gd name="connsiteY142" fmla="*/ 497526 h 5940347"/>
              <a:gd name="connsiteX143" fmla="*/ 6328346 w 7047465"/>
              <a:gd name="connsiteY143" fmla="*/ 496606 h 5940347"/>
              <a:gd name="connsiteX144" fmla="*/ 6348608 w 7047465"/>
              <a:gd name="connsiteY144" fmla="*/ 513768 h 5940347"/>
              <a:gd name="connsiteX145" fmla="*/ 6307778 w 7047465"/>
              <a:gd name="connsiteY145" fmla="*/ 513768 h 5940347"/>
              <a:gd name="connsiteX146" fmla="*/ 6328346 w 7047465"/>
              <a:gd name="connsiteY146" fmla="*/ 496606 h 5940347"/>
              <a:gd name="connsiteX147" fmla="*/ 6457042 w 7047465"/>
              <a:gd name="connsiteY147" fmla="*/ 482692 h 5940347"/>
              <a:gd name="connsiteX148" fmla="*/ 6457042 w 7047465"/>
              <a:gd name="connsiteY148" fmla="*/ 561865 h 5940347"/>
              <a:gd name="connsiteX149" fmla="*/ 6474681 w 7047465"/>
              <a:gd name="connsiteY149" fmla="*/ 561865 h 5940347"/>
              <a:gd name="connsiteX150" fmla="*/ 6474681 w 7047465"/>
              <a:gd name="connsiteY150" fmla="*/ 482692 h 5940347"/>
              <a:gd name="connsiteX151" fmla="*/ 6156966 w 7047465"/>
              <a:gd name="connsiteY151" fmla="*/ 481298 h 5940347"/>
              <a:gd name="connsiteX152" fmla="*/ 6135310 w 7047465"/>
              <a:gd name="connsiteY152" fmla="*/ 497079 h 5940347"/>
              <a:gd name="connsiteX153" fmla="*/ 6135310 w 7047465"/>
              <a:gd name="connsiteY153" fmla="*/ 482692 h 5940347"/>
              <a:gd name="connsiteX154" fmla="*/ 6117670 w 7047465"/>
              <a:gd name="connsiteY154" fmla="*/ 482692 h 5940347"/>
              <a:gd name="connsiteX155" fmla="*/ 6117670 w 7047465"/>
              <a:gd name="connsiteY155" fmla="*/ 561865 h 5940347"/>
              <a:gd name="connsiteX156" fmla="*/ 6135310 w 7047465"/>
              <a:gd name="connsiteY156" fmla="*/ 561865 h 5940347"/>
              <a:gd name="connsiteX157" fmla="*/ 6135310 w 7047465"/>
              <a:gd name="connsiteY157" fmla="*/ 518717 h 5940347"/>
              <a:gd name="connsiteX158" fmla="*/ 6154804 w 7047465"/>
              <a:gd name="connsiteY158" fmla="*/ 499547 h 5940347"/>
              <a:gd name="connsiteX159" fmla="*/ 6158667 w 7047465"/>
              <a:gd name="connsiteY159" fmla="*/ 499547 h 5940347"/>
              <a:gd name="connsiteX160" fmla="*/ 6158667 w 7047465"/>
              <a:gd name="connsiteY160" fmla="*/ 481298 h 5940347"/>
              <a:gd name="connsiteX161" fmla="*/ 6522624 w 7047465"/>
              <a:gd name="connsiteY161" fmla="*/ 480530 h 5940347"/>
              <a:gd name="connsiteX162" fmla="*/ 6484876 w 7047465"/>
              <a:gd name="connsiteY162" fmla="*/ 522285 h 5940347"/>
              <a:gd name="connsiteX163" fmla="*/ 6522624 w 7047465"/>
              <a:gd name="connsiteY163" fmla="*/ 564039 h 5940347"/>
              <a:gd name="connsiteX164" fmla="*/ 6549230 w 7047465"/>
              <a:gd name="connsiteY164" fmla="*/ 548732 h 5940347"/>
              <a:gd name="connsiteX165" fmla="*/ 6549230 w 7047465"/>
              <a:gd name="connsiteY165" fmla="*/ 561878 h 5940347"/>
              <a:gd name="connsiteX166" fmla="*/ 6566857 w 7047465"/>
              <a:gd name="connsiteY166" fmla="*/ 561878 h 5940347"/>
              <a:gd name="connsiteX167" fmla="*/ 6566857 w 7047465"/>
              <a:gd name="connsiteY167" fmla="*/ 482704 h 5940347"/>
              <a:gd name="connsiteX168" fmla="*/ 6549230 w 7047465"/>
              <a:gd name="connsiteY168" fmla="*/ 482704 h 5940347"/>
              <a:gd name="connsiteX169" fmla="*/ 6549230 w 7047465"/>
              <a:gd name="connsiteY169" fmla="*/ 495838 h 5940347"/>
              <a:gd name="connsiteX170" fmla="*/ 6522624 w 7047465"/>
              <a:gd name="connsiteY170" fmla="*/ 480530 h 5940347"/>
              <a:gd name="connsiteX171" fmla="*/ 6059814 w 7047465"/>
              <a:gd name="connsiteY171" fmla="*/ 480530 h 5940347"/>
              <a:gd name="connsiteX172" fmla="*/ 6022066 w 7047465"/>
              <a:gd name="connsiteY172" fmla="*/ 522285 h 5940347"/>
              <a:gd name="connsiteX173" fmla="*/ 6059814 w 7047465"/>
              <a:gd name="connsiteY173" fmla="*/ 564039 h 5940347"/>
              <a:gd name="connsiteX174" fmla="*/ 6086420 w 7047465"/>
              <a:gd name="connsiteY174" fmla="*/ 548732 h 5940347"/>
              <a:gd name="connsiteX175" fmla="*/ 6086420 w 7047465"/>
              <a:gd name="connsiteY175" fmla="*/ 561878 h 5940347"/>
              <a:gd name="connsiteX176" fmla="*/ 6104047 w 7047465"/>
              <a:gd name="connsiteY176" fmla="*/ 561878 h 5940347"/>
              <a:gd name="connsiteX177" fmla="*/ 6104047 w 7047465"/>
              <a:gd name="connsiteY177" fmla="*/ 482704 h 5940347"/>
              <a:gd name="connsiteX178" fmla="*/ 6086420 w 7047465"/>
              <a:gd name="connsiteY178" fmla="*/ 482704 h 5940347"/>
              <a:gd name="connsiteX179" fmla="*/ 6086420 w 7047465"/>
              <a:gd name="connsiteY179" fmla="*/ 495838 h 5940347"/>
              <a:gd name="connsiteX180" fmla="*/ 6059814 w 7047465"/>
              <a:gd name="connsiteY180" fmla="*/ 480530 h 5940347"/>
              <a:gd name="connsiteX181" fmla="*/ 6418220 w 7047465"/>
              <a:gd name="connsiteY181" fmla="*/ 480518 h 5940347"/>
              <a:gd name="connsiteX182" fmla="*/ 6394555 w 7047465"/>
              <a:gd name="connsiteY182" fmla="*/ 493204 h 5940347"/>
              <a:gd name="connsiteX183" fmla="*/ 6394555 w 7047465"/>
              <a:gd name="connsiteY183" fmla="*/ 482692 h 5940347"/>
              <a:gd name="connsiteX184" fmla="*/ 6376929 w 7047465"/>
              <a:gd name="connsiteY184" fmla="*/ 482692 h 5940347"/>
              <a:gd name="connsiteX185" fmla="*/ 6376929 w 7047465"/>
              <a:gd name="connsiteY185" fmla="*/ 561865 h 5940347"/>
              <a:gd name="connsiteX186" fmla="*/ 6394543 w 7047465"/>
              <a:gd name="connsiteY186" fmla="*/ 561865 h 5940347"/>
              <a:gd name="connsiteX187" fmla="*/ 6394543 w 7047465"/>
              <a:gd name="connsiteY187" fmla="*/ 514855 h 5940347"/>
              <a:gd name="connsiteX188" fmla="*/ 6410941 w 7047465"/>
              <a:gd name="connsiteY188" fmla="*/ 495992 h 5940347"/>
              <a:gd name="connsiteX189" fmla="*/ 6426406 w 7047465"/>
              <a:gd name="connsiteY189" fmla="*/ 513461 h 5940347"/>
              <a:gd name="connsiteX190" fmla="*/ 6426406 w 7047465"/>
              <a:gd name="connsiteY190" fmla="*/ 561865 h 5940347"/>
              <a:gd name="connsiteX191" fmla="*/ 6444046 w 7047465"/>
              <a:gd name="connsiteY191" fmla="*/ 561865 h 5940347"/>
              <a:gd name="connsiteX192" fmla="*/ 6444046 w 7047465"/>
              <a:gd name="connsiteY192" fmla="*/ 510366 h 5940347"/>
              <a:gd name="connsiteX193" fmla="*/ 6418220 w 7047465"/>
              <a:gd name="connsiteY193" fmla="*/ 480518 h 5940347"/>
              <a:gd name="connsiteX194" fmla="*/ 6328359 w 7047465"/>
              <a:gd name="connsiteY194" fmla="*/ 480518 h 5940347"/>
              <a:gd name="connsiteX195" fmla="*/ 6289217 w 7047465"/>
              <a:gd name="connsiteY195" fmla="*/ 522272 h 5940347"/>
              <a:gd name="connsiteX196" fmla="*/ 6329741 w 7047465"/>
              <a:gd name="connsiteY196" fmla="*/ 564026 h 5940347"/>
              <a:gd name="connsiteX197" fmla="*/ 6364240 w 7047465"/>
              <a:gd name="connsiteY197" fmla="*/ 546238 h 5940347"/>
              <a:gd name="connsiteX198" fmla="*/ 6352177 w 7047465"/>
              <a:gd name="connsiteY198" fmla="*/ 536032 h 5940347"/>
              <a:gd name="connsiteX199" fmla="*/ 6329754 w 7047465"/>
              <a:gd name="connsiteY199" fmla="*/ 547939 h 5940347"/>
              <a:gd name="connsiteX200" fmla="*/ 6307330 w 7047465"/>
              <a:gd name="connsiteY200" fmla="*/ 527988 h 5940347"/>
              <a:gd name="connsiteX201" fmla="*/ 6366567 w 7047465"/>
              <a:gd name="connsiteY201" fmla="*/ 527988 h 5940347"/>
              <a:gd name="connsiteX202" fmla="*/ 6367028 w 7047465"/>
              <a:gd name="connsiteY202" fmla="*/ 521492 h 5940347"/>
              <a:gd name="connsiteX203" fmla="*/ 6328359 w 7047465"/>
              <a:gd name="connsiteY203" fmla="*/ 480518 h 5940347"/>
              <a:gd name="connsiteX204" fmla="*/ 6208017 w 7047465"/>
              <a:gd name="connsiteY204" fmla="*/ 480518 h 5940347"/>
              <a:gd name="connsiteX205" fmla="*/ 6185593 w 7047465"/>
              <a:gd name="connsiteY205" fmla="*/ 493204 h 5940347"/>
              <a:gd name="connsiteX206" fmla="*/ 6185593 w 7047465"/>
              <a:gd name="connsiteY206" fmla="*/ 482692 h 5940347"/>
              <a:gd name="connsiteX207" fmla="*/ 6167954 w 7047465"/>
              <a:gd name="connsiteY207" fmla="*/ 482692 h 5940347"/>
              <a:gd name="connsiteX208" fmla="*/ 6167954 w 7047465"/>
              <a:gd name="connsiteY208" fmla="*/ 561865 h 5940347"/>
              <a:gd name="connsiteX209" fmla="*/ 6185580 w 7047465"/>
              <a:gd name="connsiteY209" fmla="*/ 561865 h 5940347"/>
              <a:gd name="connsiteX210" fmla="*/ 6185580 w 7047465"/>
              <a:gd name="connsiteY210" fmla="*/ 514855 h 5940347"/>
              <a:gd name="connsiteX211" fmla="*/ 6200738 w 7047465"/>
              <a:gd name="connsiteY211" fmla="*/ 495992 h 5940347"/>
              <a:gd name="connsiteX212" fmla="*/ 6214975 w 7047465"/>
              <a:gd name="connsiteY212" fmla="*/ 513461 h 5940347"/>
              <a:gd name="connsiteX213" fmla="*/ 6214975 w 7047465"/>
              <a:gd name="connsiteY213" fmla="*/ 561865 h 5940347"/>
              <a:gd name="connsiteX214" fmla="*/ 6232602 w 7047465"/>
              <a:gd name="connsiteY214" fmla="*/ 561865 h 5940347"/>
              <a:gd name="connsiteX215" fmla="*/ 6232602 w 7047465"/>
              <a:gd name="connsiteY215" fmla="*/ 513154 h 5940347"/>
              <a:gd name="connsiteX216" fmla="*/ 6247760 w 7047465"/>
              <a:gd name="connsiteY216" fmla="*/ 495992 h 5940347"/>
              <a:gd name="connsiteX217" fmla="*/ 6261997 w 7047465"/>
              <a:gd name="connsiteY217" fmla="*/ 513461 h 5940347"/>
              <a:gd name="connsiteX218" fmla="*/ 6261997 w 7047465"/>
              <a:gd name="connsiteY218" fmla="*/ 561865 h 5940347"/>
              <a:gd name="connsiteX219" fmla="*/ 6279636 w 7047465"/>
              <a:gd name="connsiteY219" fmla="*/ 561865 h 5940347"/>
              <a:gd name="connsiteX220" fmla="*/ 6279636 w 7047465"/>
              <a:gd name="connsiteY220" fmla="*/ 510366 h 5940347"/>
              <a:gd name="connsiteX221" fmla="*/ 6253490 w 7047465"/>
              <a:gd name="connsiteY221" fmla="*/ 480518 h 5940347"/>
              <a:gd name="connsiteX222" fmla="*/ 6229673 w 7047465"/>
              <a:gd name="connsiteY222" fmla="*/ 494125 h 5940347"/>
              <a:gd name="connsiteX223" fmla="*/ 6208017 w 7047465"/>
              <a:gd name="connsiteY223" fmla="*/ 480518 h 5940347"/>
              <a:gd name="connsiteX224" fmla="*/ 5944575 w 7047465"/>
              <a:gd name="connsiteY224" fmla="*/ 471860 h 5940347"/>
              <a:gd name="connsiteX225" fmla="*/ 5974584 w 7047465"/>
              <a:gd name="connsiteY225" fmla="*/ 471860 h 5940347"/>
              <a:gd name="connsiteX226" fmla="*/ 5989742 w 7047465"/>
              <a:gd name="connsiteY226" fmla="*/ 484380 h 5940347"/>
              <a:gd name="connsiteX227" fmla="*/ 5974584 w 7047465"/>
              <a:gd name="connsiteY227" fmla="*/ 496912 h 5940347"/>
              <a:gd name="connsiteX228" fmla="*/ 5944575 w 7047465"/>
              <a:gd name="connsiteY228" fmla="*/ 496912 h 5940347"/>
              <a:gd name="connsiteX229" fmla="*/ 5679804 w 7047465"/>
              <a:gd name="connsiteY229" fmla="*/ 462793 h 5940347"/>
              <a:gd name="connsiteX230" fmla="*/ 5668112 w 7047465"/>
              <a:gd name="connsiteY230" fmla="*/ 494560 h 5940347"/>
              <a:gd name="connsiteX231" fmla="*/ 5678921 w 7047465"/>
              <a:gd name="connsiteY231" fmla="*/ 566534 h 5940347"/>
              <a:gd name="connsiteX232" fmla="*/ 5680699 w 7047465"/>
              <a:gd name="connsiteY232" fmla="*/ 566534 h 5940347"/>
              <a:gd name="connsiteX233" fmla="*/ 5691508 w 7047465"/>
              <a:gd name="connsiteY233" fmla="*/ 494560 h 5940347"/>
              <a:gd name="connsiteX234" fmla="*/ 5679804 w 7047465"/>
              <a:gd name="connsiteY234" fmla="*/ 462793 h 5940347"/>
              <a:gd name="connsiteX235" fmla="*/ 5924467 w 7047465"/>
              <a:gd name="connsiteY235" fmla="*/ 453623 h 5940347"/>
              <a:gd name="connsiteX236" fmla="*/ 5924467 w 7047465"/>
              <a:gd name="connsiteY236" fmla="*/ 561865 h 5940347"/>
              <a:gd name="connsiteX237" fmla="*/ 5977833 w 7047465"/>
              <a:gd name="connsiteY237" fmla="*/ 561865 h 5940347"/>
              <a:gd name="connsiteX238" fmla="*/ 6013406 w 7047465"/>
              <a:gd name="connsiteY238" fmla="*/ 531403 h 5940347"/>
              <a:gd name="connsiteX239" fmla="*/ 5994539 w 7047465"/>
              <a:gd name="connsiteY239" fmla="*/ 505583 h 5940347"/>
              <a:gd name="connsiteX240" fmla="*/ 6010784 w 7047465"/>
              <a:gd name="connsiteY240" fmla="*/ 481771 h 5940347"/>
              <a:gd name="connsiteX241" fmla="*/ 5977373 w 7047465"/>
              <a:gd name="connsiteY241" fmla="*/ 453623 h 5940347"/>
              <a:gd name="connsiteX242" fmla="*/ 6465855 w 7047465"/>
              <a:gd name="connsiteY242" fmla="*/ 450669 h 5940347"/>
              <a:gd name="connsiteX243" fmla="*/ 6454867 w 7047465"/>
              <a:gd name="connsiteY243" fmla="*/ 461654 h 5940347"/>
              <a:gd name="connsiteX244" fmla="*/ 6465855 w 7047465"/>
              <a:gd name="connsiteY244" fmla="*/ 472640 h 5940347"/>
              <a:gd name="connsiteX245" fmla="*/ 6476843 w 7047465"/>
              <a:gd name="connsiteY245" fmla="*/ 461654 h 5940347"/>
              <a:gd name="connsiteX246" fmla="*/ 6465855 w 7047465"/>
              <a:gd name="connsiteY246" fmla="*/ 450669 h 5940347"/>
              <a:gd name="connsiteX247" fmla="*/ 5818502 w 7047465"/>
              <a:gd name="connsiteY247" fmla="*/ 447345 h 5940347"/>
              <a:gd name="connsiteX248" fmla="*/ 5771327 w 7047465"/>
              <a:gd name="connsiteY248" fmla="*/ 475415 h 5940347"/>
              <a:gd name="connsiteX249" fmla="*/ 5694885 w 7047465"/>
              <a:gd name="connsiteY249" fmla="*/ 569475 h 5940347"/>
              <a:gd name="connsiteX250" fmla="*/ 5696343 w 7047465"/>
              <a:gd name="connsiteY250" fmla="*/ 570933 h 5940347"/>
              <a:gd name="connsiteX251" fmla="*/ 5790425 w 7047465"/>
              <a:gd name="connsiteY251" fmla="*/ 494509 h 5940347"/>
              <a:gd name="connsiteX252" fmla="*/ 5818502 w 7047465"/>
              <a:gd name="connsiteY252" fmla="*/ 447345 h 5940347"/>
              <a:gd name="connsiteX253" fmla="*/ 5539698 w 7047465"/>
              <a:gd name="connsiteY253" fmla="*/ 447281 h 5940347"/>
              <a:gd name="connsiteX254" fmla="*/ 5567775 w 7047465"/>
              <a:gd name="connsiteY254" fmla="*/ 494445 h 5940347"/>
              <a:gd name="connsiteX255" fmla="*/ 5661857 w 7047465"/>
              <a:gd name="connsiteY255" fmla="*/ 570869 h 5940347"/>
              <a:gd name="connsiteX256" fmla="*/ 5661857 w 7047465"/>
              <a:gd name="connsiteY256" fmla="*/ 570882 h 5940347"/>
              <a:gd name="connsiteX257" fmla="*/ 5663315 w 7047465"/>
              <a:gd name="connsiteY257" fmla="*/ 569424 h 5940347"/>
              <a:gd name="connsiteX258" fmla="*/ 5586873 w 7047465"/>
              <a:gd name="connsiteY258" fmla="*/ 475364 h 5940347"/>
              <a:gd name="connsiteX259" fmla="*/ 5539698 w 7047465"/>
              <a:gd name="connsiteY259" fmla="*/ 447281 h 5940347"/>
              <a:gd name="connsiteX260" fmla="*/ 0 w 7047465"/>
              <a:gd name="connsiteY260" fmla="*/ 0 h 5940347"/>
              <a:gd name="connsiteX261" fmla="*/ 7047465 w 7047465"/>
              <a:gd name="connsiteY261" fmla="*/ 0 h 5940347"/>
              <a:gd name="connsiteX262" fmla="*/ 7047465 w 7047465"/>
              <a:gd name="connsiteY262" fmla="*/ 4925436 h 5940347"/>
              <a:gd name="connsiteX263" fmla="*/ 1325965 w 7047465"/>
              <a:gd name="connsiteY263" fmla="*/ 5936138 h 5940347"/>
              <a:gd name="connsiteX264" fmla="*/ 1009499 w 7047465"/>
              <a:gd name="connsiteY264" fmla="*/ 5714695 h 594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7047465" h="5940347">
                <a:moveTo>
                  <a:pt x="6297865" y="652255"/>
                </a:moveTo>
                <a:cubicBezTo>
                  <a:pt x="6311168" y="652255"/>
                  <a:pt x="6320915" y="662767"/>
                  <a:pt x="6320915" y="677001"/>
                </a:cubicBezTo>
                <a:cubicBezTo>
                  <a:pt x="6320915" y="691235"/>
                  <a:pt x="6311168" y="701747"/>
                  <a:pt x="6297865" y="701747"/>
                </a:cubicBezTo>
                <a:cubicBezTo>
                  <a:pt x="6284562" y="701747"/>
                  <a:pt x="6274814" y="691235"/>
                  <a:pt x="6274814" y="677001"/>
                </a:cubicBezTo>
                <a:cubicBezTo>
                  <a:pt x="6274814" y="662767"/>
                  <a:pt x="6284562" y="652255"/>
                  <a:pt x="6297865" y="652255"/>
                </a:cubicBezTo>
                <a:close/>
                <a:moveTo>
                  <a:pt x="6072657" y="652255"/>
                </a:moveTo>
                <a:cubicBezTo>
                  <a:pt x="6085960" y="652255"/>
                  <a:pt x="6095707" y="662767"/>
                  <a:pt x="6095707" y="677001"/>
                </a:cubicBezTo>
                <a:cubicBezTo>
                  <a:pt x="6095707" y="691235"/>
                  <a:pt x="6085960" y="701747"/>
                  <a:pt x="6072657" y="701747"/>
                </a:cubicBezTo>
                <a:cubicBezTo>
                  <a:pt x="6059354" y="701747"/>
                  <a:pt x="6049607" y="691235"/>
                  <a:pt x="6049607" y="677001"/>
                </a:cubicBezTo>
                <a:cubicBezTo>
                  <a:pt x="6049607" y="662767"/>
                  <a:pt x="6059354" y="652255"/>
                  <a:pt x="6072657" y="652255"/>
                </a:cubicBezTo>
                <a:close/>
                <a:moveTo>
                  <a:pt x="6387892" y="651334"/>
                </a:moveTo>
                <a:cubicBezTo>
                  <a:pt x="6397792" y="651334"/>
                  <a:pt x="6405838" y="657217"/>
                  <a:pt x="6408153" y="668497"/>
                </a:cubicBezTo>
                <a:lnTo>
                  <a:pt x="6367323" y="668497"/>
                </a:lnTo>
                <a:cubicBezTo>
                  <a:pt x="6369792" y="657831"/>
                  <a:pt x="6377377" y="651334"/>
                  <a:pt x="6387892" y="651334"/>
                </a:cubicBezTo>
                <a:close/>
                <a:moveTo>
                  <a:pt x="6475744" y="636014"/>
                </a:moveTo>
                <a:cubicBezTo>
                  <a:pt x="6464142" y="636014"/>
                  <a:pt x="6456569" y="642510"/>
                  <a:pt x="6454088" y="651782"/>
                </a:cubicBezTo>
                <a:lnTo>
                  <a:pt x="6454088" y="637395"/>
                </a:lnTo>
                <a:lnTo>
                  <a:pt x="6436461" y="637395"/>
                </a:lnTo>
                <a:lnTo>
                  <a:pt x="6436461" y="716569"/>
                </a:lnTo>
                <a:lnTo>
                  <a:pt x="6436461" y="716594"/>
                </a:lnTo>
                <a:lnTo>
                  <a:pt x="6454088" y="716594"/>
                </a:lnTo>
                <a:lnTo>
                  <a:pt x="6454088" y="673446"/>
                </a:lnTo>
                <a:cubicBezTo>
                  <a:pt x="6454088" y="660299"/>
                  <a:pt x="6459652" y="654263"/>
                  <a:pt x="6473582" y="654263"/>
                </a:cubicBezTo>
                <a:lnTo>
                  <a:pt x="6477445" y="654263"/>
                </a:lnTo>
                <a:lnTo>
                  <a:pt x="6477445" y="636014"/>
                </a:lnTo>
                <a:close/>
                <a:moveTo>
                  <a:pt x="6294309" y="635259"/>
                </a:moveTo>
                <a:cubicBezTo>
                  <a:pt x="6273586" y="635259"/>
                  <a:pt x="6256574" y="652728"/>
                  <a:pt x="6256574" y="677014"/>
                </a:cubicBezTo>
                <a:cubicBezTo>
                  <a:pt x="6256574" y="701299"/>
                  <a:pt x="6273586" y="718768"/>
                  <a:pt x="6294309" y="718768"/>
                </a:cubicBezTo>
                <a:cubicBezTo>
                  <a:pt x="6306525" y="718768"/>
                  <a:pt x="6315658" y="713512"/>
                  <a:pt x="6320915" y="703460"/>
                </a:cubicBezTo>
                <a:lnTo>
                  <a:pt x="6320915" y="716607"/>
                </a:lnTo>
                <a:lnTo>
                  <a:pt x="6338555" y="716607"/>
                </a:lnTo>
                <a:lnTo>
                  <a:pt x="6338555" y="637433"/>
                </a:lnTo>
                <a:lnTo>
                  <a:pt x="6320915" y="637433"/>
                </a:lnTo>
                <a:lnTo>
                  <a:pt x="6320915" y="650567"/>
                </a:lnTo>
                <a:cubicBezTo>
                  <a:pt x="6315658" y="640515"/>
                  <a:pt x="6306525" y="635259"/>
                  <a:pt x="6294309" y="635259"/>
                </a:cubicBezTo>
                <a:close/>
                <a:moveTo>
                  <a:pt x="6072657" y="635247"/>
                </a:moveTo>
                <a:cubicBezTo>
                  <a:pt x="6049146" y="635247"/>
                  <a:pt x="6031353" y="652716"/>
                  <a:pt x="6031353" y="677001"/>
                </a:cubicBezTo>
                <a:cubicBezTo>
                  <a:pt x="6031353" y="701286"/>
                  <a:pt x="6049146" y="718755"/>
                  <a:pt x="6072657" y="718755"/>
                </a:cubicBezTo>
                <a:cubicBezTo>
                  <a:pt x="6096168" y="718755"/>
                  <a:pt x="6113961" y="701286"/>
                  <a:pt x="6113961" y="677001"/>
                </a:cubicBezTo>
                <a:cubicBezTo>
                  <a:pt x="6113961" y="652716"/>
                  <a:pt x="6096168" y="635247"/>
                  <a:pt x="6072657" y="635247"/>
                </a:cubicBezTo>
                <a:close/>
                <a:moveTo>
                  <a:pt x="6387904" y="635234"/>
                </a:moveTo>
                <a:cubicBezTo>
                  <a:pt x="6364701" y="635234"/>
                  <a:pt x="6348775" y="652869"/>
                  <a:pt x="6348775" y="676988"/>
                </a:cubicBezTo>
                <a:lnTo>
                  <a:pt x="6348762" y="677001"/>
                </a:lnTo>
                <a:cubicBezTo>
                  <a:pt x="6348762" y="701120"/>
                  <a:pt x="6365928" y="718755"/>
                  <a:pt x="6389286" y="718755"/>
                </a:cubicBezTo>
                <a:cubicBezTo>
                  <a:pt x="6403676" y="718755"/>
                  <a:pt x="6417286" y="711645"/>
                  <a:pt x="6423785" y="700967"/>
                </a:cubicBezTo>
                <a:lnTo>
                  <a:pt x="6411722" y="690761"/>
                </a:lnTo>
                <a:cubicBezTo>
                  <a:pt x="6407232" y="698191"/>
                  <a:pt x="6398879" y="702667"/>
                  <a:pt x="6389299" y="702667"/>
                </a:cubicBezTo>
                <a:cubicBezTo>
                  <a:pt x="6377697" y="702667"/>
                  <a:pt x="6369037" y="694777"/>
                  <a:pt x="6366875" y="682717"/>
                </a:cubicBezTo>
                <a:lnTo>
                  <a:pt x="6426113" y="682717"/>
                </a:lnTo>
                <a:cubicBezTo>
                  <a:pt x="6426420" y="680710"/>
                  <a:pt x="6426573" y="678382"/>
                  <a:pt x="6426573" y="676221"/>
                </a:cubicBezTo>
                <a:cubicBezTo>
                  <a:pt x="6426573" y="653483"/>
                  <a:pt x="6411108" y="635234"/>
                  <a:pt x="6387904" y="635234"/>
                </a:cubicBezTo>
                <a:close/>
                <a:moveTo>
                  <a:pt x="6148754" y="614516"/>
                </a:moveTo>
                <a:lnTo>
                  <a:pt x="6131114" y="619926"/>
                </a:lnTo>
                <a:lnTo>
                  <a:pt x="6131114" y="637395"/>
                </a:lnTo>
                <a:lnTo>
                  <a:pt x="6115803" y="637395"/>
                </a:lnTo>
                <a:lnTo>
                  <a:pt x="6115803" y="652549"/>
                </a:lnTo>
                <a:lnTo>
                  <a:pt x="6131114" y="652549"/>
                </a:lnTo>
                <a:lnTo>
                  <a:pt x="6131114" y="691362"/>
                </a:lnTo>
                <a:cubicBezTo>
                  <a:pt x="6131114" y="708525"/>
                  <a:pt x="6140554" y="718269"/>
                  <a:pt x="6156633" y="718269"/>
                </a:cubicBezTo>
                <a:cubicBezTo>
                  <a:pt x="6161123" y="718269"/>
                  <a:pt x="6165140" y="717809"/>
                  <a:pt x="6168082" y="716875"/>
                </a:cubicBezTo>
                <a:lnTo>
                  <a:pt x="6168095" y="716901"/>
                </a:lnTo>
                <a:lnTo>
                  <a:pt x="6168095" y="702054"/>
                </a:lnTo>
                <a:cubicBezTo>
                  <a:pt x="6166086" y="702361"/>
                  <a:pt x="6163298" y="702514"/>
                  <a:pt x="6161443" y="702514"/>
                </a:cubicBezTo>
                <a:cubicBezTo>
                  <a:pt x="6152783" y="702514"/>
                  <a:pt x="6148754" y="698025"/>
                  <a:pt x="6148754" y="689674"/>
                </a:cubicBezTo>
                <a:lnTo>
                  <a:pt x="6148754" y="652562"/>
                </a:lnTo>
                <a:lnTo>
                  <a:pt x="6168095" y="652562"/>
                </a:lnTo>
                <a:lnTo>
                  <a:pt x="6168095" y="637408"/>
                </a:lnTo>
                <a:lnTo>
                  <a:pt x="6148754" y="637408"/>
                </a:lnTo>
                <a:close/>
                <a:moveTo>
                  <a:pt x="6179863" y="608340"/>
                </a:moveTo>
                <a:lnTo>
                  <a:pt x="6179863" y="716594"/>
                </a:lnTo>
                <a:lnTo>
                  <a:pt x="6197477" y="716594"/>
                </a:lnTo>
                <a:lnTo>
                  <a:pt x="6197477" y="669584"/>
                </a:lnTo>
                <a:cubicBezTo>
                  <a:pt x="6197477" y="657371"/>
                  <a:pt x="6203975" y="650721"/>
                  <a:pt x="6213875" y="650721"/>
                </a:cubicBezTo>
                <a:cubicBezTo>
                  <a:pt x="6223776" y="650721"/>
                  <a:pt x="6229340" y="657371"/>
                  <a:pt x="6229340" y="668190"/>
                </a:cubicBezTo>
                <a:lnTo>
                  <a:pt x="6229340" y="716594"/>
                </a:lnTo>
                <a:lnTo>
                  <a:pt x="6246980" y="716594"/>
                </a:lnTo>
                <a:lnTo>
                  <a:pt x="6246980" y="665095"/>
                </a:lnTo>
                <a:cubicBezTo>
                  <a:pt x="6246980" y="644684"/>
                  <a:pt x="6235992" y="635247"/>
                  <a:pt x="6221154" y="635247"/>
                </a:cubicBezTo>
                <a:cubicBezTo>
                  <a:pt x="6208938" y="635247"/>
                  <a:pt x="6200892" y="641283"/>
                  <a:pt x="6197490" y="647933"/>
                </a:cubicBezTo>
                <a:lnTo>
                  <a:pt x="6197490" y="608340"/>
                </a:lnTo>
                <a:close/>
                <a:moveTo>
                  <a:pt x="5972116" y="606485"/>
                </a:moveTo>
                <a:cubicBezTo>
                  <a:pt x="5941019" y="606485"/>
                  <a:pt x="5917662" y="629991"/>
                  <a:pt x="5917662" y="662627"/>
                </a:cubicBezTo>
                <a:cubicBezTo>
                  <a:pt x="5917662" y="695263"/>
                  <a:pt x="5941019" y="718768"/>
                  <a:pt x="5969788" y="718768"/>
                </a:cubicBezTo>
                <a:cubicBezTo>
                  <a:pt x="5983091" y="718768"/>
                  <a:pt x="5995614" y="712579"/>
                  <a:pt x="6002892" y="702680"/>
                </a:cubicBezTo>
                <a:lnTo>
                  <a:pt x="6002892" y="716594"/>
                </a:lnTo>
                <a:lnTo>
                  <a:pt x="6020839" y="716594"/>
                </a:lnTo>
                <a:lnTo>
                  <a:pt x="6020839" y="659685"/>
                </a:lnTo>
                <a:lnTo>
                  <a:pt x="5973970" y="659685"/>
                </a:lnTo>
                <a:lnTo>
                  <a:pt x="5973970" y="677321"/>
                </a:lnTo>
                <a:lnTo>
                  <a:pt x="6001344" y="677321"/>
                </a:lnTo>
                <a:cubicBezTo>
                  <a:pt x="5998709" y="690621"/>
                  <a:pt x="5986954" y="699905"/>
                  <a:pt x="5972103" y="699905"/>
                </a:cubicBezTo>
                <a:cubicBezTo>
                  <a:pt x="5952608" y="699905"/>
                  <a:pt x="5938691" y="684137"/>
                  <a:pt x="5938691" y="662639"/>
                </a:cubicBezTo>
                <a:cubicBezTo>
                  <a:pt x="5938691" y="641142"/>
                  <a:pt x="5952608" y="625374"/>
                  <a:pt x="5972103" y="625374"/>
                </a:cubicBezTo>
                <a:cubicBezTo>
                  <a:pt x="5986020" y="625374"/>
                  <a:pt x="5996074" y="632331"/>
                  <a:pt x="6001498" y="642229"/>
                </a:cubicBezTo>
                <a:lnTo>
                  <a:pt x="6018203" y="631090"/>
                </a:lnTo>
                <a:cubicBezTo>
                  <a:pt x="6010004" y="615629"/>
                  <a:pt x="5992684" y="606498"/>
                  <a:pt x="5972103" y="606498"/>
                </a:cubicBezTo>
                <a:close/>
                <a:moveTo>
                  <a:pt x="5696202" y="601536"/>
                </a:moveTo>
                <a:lnTo>
                  <a:pt x="5696210" y="601541"/>
                </a:lnTo>
                <a:lnTo>
                  <a:pt x="5694757" y="602994"/>
                </a:lnTo>
                <a:cubicBezTo>
                  <a:pt x="5712499" y="630630"/>
                  <a:pt x="5736010" y="661872"/>
                  <a:pt x="5771199" y="697053"/>
                </a:cubicBezTo>
                <a:cubicBezTo>
                  <a:pt x="5796821" y="722669"/>
                  <a:pt x="5810623" y="732887"/>
                  <a:pt x="5818374" y="725124"/>
                </a:cubicBezTo>
                <a:cubicBezTo>
                  <a:pt x="5826126" y="717374"/>
                  <a:pt x="5815906" y="703576"/>
                  <a:pt x="5790284" y="677960"/>
                </a:cubicBezTo>
                <a:cubicBezTo>
                  <a:pt x="5772689" y="660369"/>
                  <a:pt x="5756080" y="645695"/>
                  <a:pt x="5740413" y="633202"/>
                </a:cubicBezTo>
                <a:lnTo>
                  <a:pt x="5696210" y="601541"/>
                </a:lnTo>
                <a:lnTo>
                  <a:pt x="5696215" y="601536"/>
                </a:lnTo>
                <a:close/>
                <a:moveTo>
                  <a:pt x="5592015" y="588556"/>
                </a:moveTo>
                <a:cubicBezTo>
                  <a:pt x="5570014" y="588556"/>
                  <a:pt x="5559691" y="590755"/>
                  <a:pt x="5559691" y="600257"/>
                </a:cubicBezTo>
                <a:cubicBezTo>
                  <a:pt x="5559691" y="609759"/>
                  <a:pt x="5570001" y="611958"/>
                  <a:pt x="5592015" y="611958"/>
                </a:cubicBezTo>
                <a:cubicBezTo>
                  <a:pt x="5616959" y="611958"/>
                  <a:pt x="5637336" y="608723"/>
                  <a:pt x="5654656" y="604183"/>
                </a:cubicBezTo>
                <a:cubicBezTo>
                  <a:pt x="5628791" y="621793"/>
                  <a:pt x="5600061" y="646782"/>
                  <a:pt x="5567494" y="678996"/>
                </a:cubicBezTo>
                <a:cubicBezTo>
                  <a:pt x="5541936" y="704279"/>
                  <a:pt x="5531678" y="717822"/>
                  <a:pt x="5539097" y="725163"/>
                </a:cubicBezTo>
                <a:cubicBezTo>
                  <a:pt x="5546516" y="732503"/>
                  <a:pt x="5560203" y="722349"/>
                  <a:pt x="5585760" y="697066"/>
                </a:cubicBezTo>
                <a:cubicBezTo>
                  <a:pt x="5618328" y="664839"/>
                  <a:pt x="5643578" y="636423"/>
                  <a:pt x="5661371" y="610833"/>
                </a:cubicBezTo>
                <a:cubicBezTo>
                  <a:pt x="5656830" y="628149"/>
                  <a:pt x="5653581" y="648534"/>
                  <a:pt x="5653581" y="673510"/>
                </a:cubicBezTo>
                <a:cubicBezTo>
                  <a:pt x="5653581" y="695506"/>
                  <a:pt x="5655781" y="705814"/>
                  <a:pt x="5665285" y="705814"/>
                </a:cubicBezTo>
                <a:cubicBezTo>
                  <a:pt x="5674789" y="705814"/>
                  <a:pt x="5676990" y="695506"/>
                  <a:pt x="5676990" y="673510"/>
                </a:cubicBezTo>
                <a:cubicBezTo>
                  <a:pt x="5676990" y="643290"/>
                  <a:pt x="5672257" y="619772"/>
                  <a:pt x="5666181" y="600295"/>
                </a:cubicBezTo>
                <a:cubicBezTo>
                  <a:pt x="5666104" y="600027"/>
                  <a:pt x="5665963" y="599835"/>
                  <a:pt x="5665797" y="599707"/>
                </a:cubicBezTo>
                <a:lnTo>
                  <a:pt x="5665784" y="599694"/>
                </a:lnTo>
                <a:cubicBezTo>
                  <a:pt x="5665656" y="599554"/>
                  <a:pt x="5665477" y="599438"/>
                  <a:pt x="5665247" y="599362"/>
                </a:cubicBezTo>
                <a:cubicBezTo>
                  <a:pt x="5645753" y="593300"/>
                  <a:pt x="5622242" y="588556"/>
                  <a:pt x="5592015" y="588556"/>
                </a:cubicBezTo>
                <a:close/>
                <a:moveTo>
                  <a:pt x="5778874" y="575550"/>
                </a:moveTo>
                <a:cubicBezTo>
                  <a:pt x="5746013" y="575550"/>
                  <a:pt x="5720442" y="580294"/>
                  <a:pt x="5699260" y="586356"/>
                </a:cubicBezTo>
                <a:cubicBezTo>
                  <a:pt x="5698147" y="586676"/>
                  <a:pt x="5698147" y="587827"/>
                  <a:pt x="5699260" y="588146"/>
                </a:cubicBezTo>
                <a:cubicBezTo>
                  <a:pt x="5720442" y="594208"/>
                  <a:pt x="5746026" y="598940"/>
                  <a:pt x="5778874" y="598940"/>
                </a:cubicBezTo>
                <a:cubicBezTo>
                  <a:pt x="5802794" y="598940"/>
                  <a:pt x="5814013" y="596740"/>
                  <a:pt x="5814013" y="587251"/>
                </a:cubicBezTo>
                <a:cubicBezTo>
                  <a:pt x="5814013" y="577762"/>
                  <a:pt x="5802794" y="575550"/>
                  <a:pt x="5778874" y="575550"/>
                </a:cubicBezTo>
                <a:close/>
                <a:moveTo>
                  <a:pt x="5944575" y="515162"/>
                </a:moveTo>
                <a:lnTo>
                  <a:pt x="5975518" y="515162"/>
                </a:lnTo>
                <a:cubicBezTo>
                  <a:pt x="5986186" y="515162"/>
                  <a:pt x="5992377" y="520418"/>
                  <a:pt x="5992377" y="529395"/>
                </a:cubicBezTo>
                <a:cubicBezTo>
                  <a:pt x="5992377" y="538373"/>
                  <a:pt x="5986186" y="543629"/>
                  <a:pt x="5975518" y="543629"/>
                </a:cubicBezTo>
                <a:lnTo>
                  <a:pt x="5975518" y="543616"/>
                </a:lnTo>
                <a:lnTo>
                  <a:pt x="5944575" y="543616"/>
                </a:lnTo>
                <a:close/>
                <a:moveTo>
                  <a:pt x="6526180" y="497526"/>
                </a:moveTo>
                <a:cubicBezTo>
                  <a:pt x="6539483" y="497526"/>
                  <a:pt x="6549230" y="508038"/>
                  <a:pt x="6549230" y="522272"/>
                </a:cubicBezTo>
                <a:cubicBezTo>
                  <a:pt x="6549230" y="536506"/>
                  <a:pt x="6539483" y="547018"/>
                  <a:pt x="6526180" y="547018"/>
                </a:cubicBezTo>
                <a:cubicBezTo>
                  <a:pt x="6512877" y="547018"/>
                  <a:pt x="6503130" y="536506"/>
                  <a:pt x="6503130" y="522272"/>
                </a:cubicBezTo>
                <a:cubicBezTo>
                  <a:pt x="6503130" y="508038"/>
                  <a:pt x="6512877" y="497526"/>
                  <a:pt x="6526180" y="497526"/>
                </a:cubicBezTo>
                <a:close/>
                <a:moveTo>
                  <a:pt x="6063383" y="497526"/>
                </a:moveTo>
                <a:cubicBezTo>
                  <a:pt x="6076686" y="497526"/>
                  <a:pt x="6086433" y="508038"/>
                  <a:pt x="6086433" y="522272"/>
                </a:cubicBezTo>
                <a:cubicBezTo>
                  <a:pt x="6086433" y="536506"/>
                  <a:pt x="6076686" y="547018"/>
                  <a:pt x="6063383" y="547018"/>
                </a:cubicBezTo>
                <a:cubicBezTo>
                  <a:pt x="6050080" y="547018"/>
                  <a:pt x="6040333" y="536506"/>
                  <a:pt x="6040333" y="522272"/>
                </a:cubicBezTo>
                <a:cubicBezTo>
                  <a:pt x="6040333" y="508038"/>
                  <a:pt x="6050080" y="497526"/>
                  <a:pt x="6063383" y="497526"/>
                </a:cubicBezTo>
                <a:close/>
                <a:moveTo>
                  <a:pt x="6328346" y="496606"/>
                </a:moveTo>
                <a:cubicBezTo>
                  <a:pt x="6338247" y="496606"/>
                  <a:pt x="6346293" y="502488"/>
                  <a:pt x="6348608" y="513768"/>
                </a:cubicBezTo>
                <a:lnTo>
                  <a:pt x="6307778" y="513768"/>
                </a:lnTo>
                <a:cubicBezTo>
                  <a:pt x="6310246" y="503102"/>
                  <a:pt x="6317832" y="496606"/>
                  <a:pt x="6328346" y="496606"/>
                </a:cubicBezTo>
                <a:close/>
                <a:moveTo>
                  <a:pt x="6457042" y="482692"/>
                </a:moveTo>
                <a:lnTo>
                  <a:pt x="6457042" y="561865"/>
                </a:lnTo>
                <a:lnTo>
                  <a:pt x="6474681" y="561865"/>
                </a:lnTo>
                <a:lnTo>
                  <a:pt x="6474681" y="482692"/>
                </a:lnTo>
                <a:close/>
                <a:moveTo>
                  <a:pt x="6156966" y="481298"/>
                </a:moveTo>
                <a:cubicBezTo>
                  <a:pt x="6145364" y="481298"/>
                  <a:pt x="6137791" y="487794"/>
                  <a:pt x="6135310" y="497079"/>
                </a:cubicBezTo>
                <a:lnTo>
                  <a:pt x="6135310" y="482692"/>
                </a:lnTo>
                <a:lnTo>
                  <a:pt x="6117670" y="482692"/>
                </a:lnTo>
                <a:lnTo>
                  <a:pt x="6117670" y="561865"/>
                </a:lnTo>
                <a:lnTo>
                  <a:pt x="6135310" y="561865"/>
                </a:lnTo>
                <a:lnTo>
                  <a:pt x="6135310" y="518717"/>
                </a:lnTo>
                <a:cubicBezTo>
                  <a:pt x="6135310" y="505570"/>
                  <a:pt x="6140874" y="499547"/>
                  <a:pt x="6154804" y="499547"/>
                </a:cubicBezTo>
                <a:lnTo>
                  <a:pt x="6158667" y="499547"/>
                </a:lnTo>
                <a:lnTo>
                  <a:pt x="6158667" y="481298"/>
                </a:lnTo>
                <a:close/>
                <a:moveTo>
                  <a:pt x="6522624" y="480530"/>
                </a:moveTo>
                <a:cubicBezTo>
                  <a:pt x="6501902" y="480530"/>
                  <a:pt x="6484876" y="497999"/>
                  <a:pt x="6484876" y="522285"/>
                </a:cubicBezTo>
                <a:cubicBezTo>
                  <a:pt x="6484876" y="546570"/>
                  <a:pt x="6501889" y="564039"/>
                  <a:pt x="6522624" y="564039"/>
                </a:cubicBezTo>
                <a:cubicBezTo>
                  <a:pt x="6534840" y="564039"/>
                  <a:pt x="6543973" y="558783"/>
                  <a:pt x="6549230" y="548732"/>
                </a:cubicBezTo>
                <a:lnTo>
                  <a:pt x="6549230" y="561878"/>
                </a:lnTo>
                <a:lnTo>
                  <a:pt x="6566857" y="561878"/>
                </a:lnTo>
                <a:lnTo>
                  <a:pt x="6566857" y="482704"/>
                </a:lnTo>
                <a:lnTo>
                  <a:pt x="6549230" y="482704"/>
                </a:lnTo>
                <a:lnTo>
                  <a:pt x="6549230" y="495838"/>
                </a:lnTo>
                <a:cubicBezTo>
                  <a:pt x="6543973" y="485786"/>
                  <a:pt x="6534840" y="480530"/>
                  <a:pt x="6522624" y="480530"/>
                </a:cubicBezTo>
                <a:close/>
                <a:moveTo>
                  <a:pt x="6059814" y="480530"/>
                </a:moveTo>
                <a:cubicBezTo>
                  <a:pt x="6039092" y="480530"/>
                  <a:pt x="6022066" y="497999"/>
                  <a:pt x="6022066" y="522285"/>
                </a:cubicBezTo>
                <a:cubicBezTo>
                  <a:pt x="6022066" y="546570"/>
                  <a:pt x="6039079" y="564039"/>
                  <a:pt x="6059814" y="564039"/>
                </a:cubicBezTo>
                <a:cubicBezTo>
                  <a:pt x="6072030" y="564039"/>
                  <a:pt x="6081163" y="558783"/>
                  <a:pt x="6086420" y="548732"/>
                </a:cubicBezTo>
                <a:lnTo>
                  <a:pt x="6086420" y="561878"/>
                </a:lnTo>
                <a:lnTo>
                  <a:pt x="6104047" y="561878"/>
                </a:lnTo>
                <a:lnTo>
                  <a:pt x="6104047" y="482704"/>
                </a:lnTo>
                <a:lnTo>
                  <a:pt x="6086420" y="482704"/>
                </a:lnTo>
                <a:lnTo>
                  <a:pt x="6086420" y="495838"/>
                </a:lnTo>
                <a:cubicBezTo>
                  <a:pt x="6081163" y="485786"/>
                  <a:pt x="6072030" y="480530"/>
                  <a:pt x="6059814" y="480530"/>
                </a:cubicBezTo>
                <a:close/>
                <a:moveTo>
                  <a:pt x="6418220" y="480518"/>
                </a:moveTo>
                <a:cubicBezTo>
                  <a:pt x="6406004" y="480518"/>
                  <a:pt x="6397958" y="486554"/>
                  <a:pt x="6394555" y="493204"/>
                </a:cubicBezTo>
                <a:lnTo>
                  <a:pt x="6394555" y="482692"/>
                </a:lnTo>
                <a:lnTo>
                  <a:pt x="6376929" y="482692"/>
                </a:lnTo>
                <a:lnTo>
                  <a:pt x="6376929" y="561865"/>
                </a:lnTo>
                <a:lnTo>
                  <a:pt x="6394543" y="561865"/>
                </a:lnTo>
                <a:lnTo>
                  <a:pt x="6394543" y="514855"/>
                </a:lnTo>
                <a:cubicBezTo>
                  <a:pt x="6394543" y="502642"/>
                  <a:pt x="6401041" y="495992"/>
                  <a:pt x="6410941" y="495992"/>
                </a:cubicBezTo>
                <a:cubicBezTo>
                  <a:pt x="6420842" y="495992"/>
                  <a:pt x="6426406" y="502642"/>
                  <a:pt x="6426406" y="513461"/>
                </a:cubicBezTo>
                <a:lnTo>
                  <a:pt x="6426406" y="561865"/>
                </a:lnTo>
                <a:lnTo>
                  <a:pt x="6444046" y="561865"/>
                </a:lnTo>
                <a:lnTo>
                  <a:pt x="6444046" y="510366"/>
                </a:lnTo>
                <a:cubicBezTo>
                  <a:pt x="6444046" y="489955"/>
                  <a:pt x="6433058" y="480518"/>
                  <a:pt x="6418220" y="480518"/>
                </a:cubicBezTo>
                <a:close/>
                <a:moveTo>
                  <a:pt x="6328359" y="480518"/>
                </a:moveTo>
                <a:cubicBezTo>
                  <a:pt x="6305155" y="480518"/>
                  <a:pt x="6289217" y="498140"/>
                  <a:pt x="6289217" y="522272"/>
                </a:cubicBezTo>
                <a:cubicBezTo>
                  <a:pt x="6289217" y="546391"/>
                  <a:pt x="6306383" y="564026"/>
                  <a:pt x="6329741" y="564026"/>
                </a:cubicBezTo>
                <a:cubicBezTo>
                  <a:pt x="6344131" y="564026"/>
                  <a:pt x="6357741" y="556916"/>
                  <a:pt x="6364240" y="546238"/>
                </a:cubicBezTo>
                <a:lnTo>
                  <a:pt x="6352177" y="536032"/>
                </a:lnTo>
                <a:cubicBezTo>
                  <a:pt x="6347687" y="543450"/>
                  <a:pt x="6339334" y="547939"/>
                  <a:pt x="6329754" y="547939"/>
                </a:cubicBezTo>
                <a:cubicBezTo>
                  <a:pt x="6318152" y="547939"/>
                  <a:pt x="6309492" y="540048"/>
                  <a:pt x="6307330" y="527988"/>
                </a:cubicBezTo>
                <a:lnTo>
                  <a:pt x="6366567" y="527988"/>
                </a:lnTo>
                <a:cubicBezTo>
                  <a:pt x="6366875" y="525981"/>
                  <a:pt x="6367028" y="523653"/>
                  <a:pt x="6367028" y="521492"/>
                </a:cubicBezTo>
                <a:cubicBezTo>
                  <a:pt x="6367028" y="498754"/>
                  <a:pt x="6351563" y="480518"/>
                  <a:pt x="6328359" y="480518"/>
                </a:cubicBezTo>
                <a:close/>
                <a:moveTo>
                  <a:pt x="6208017" y="480518"/>
                </a:moveTo>
                <a:cubicBezTo>
                  <a:pt x="6196568" y="480518"/>
                  <a:pt x="6188996" y="486554"/>
                  <a:pt x="6185593" y="493204"/>
                </a:cubicBezTo>
                <a:lnTo>
                  <a:pt x="6185593" y="482692"/>
                </a:lnTo>
                <a:lnTo>
                  <a:pt x="6167954" y="482692"/>
                </a:lnTo>
                <a:lnTo>
                  <a:pt x="6167954" y="561865"/>
                </a:lnTo>
                <a:lnTo>
                  <a:pt x="6185580" y="561865"/>
                </a:lnTo>
                <a:lnTo>
                  <a:pt x="6185580" y="514855"/>
                </a:lnTo>
                <a:cubicBezTo>
                  <a:pt x="6185580" y="502642"/>
                  <a:pt x="6191618" y="495992"/>
                  <a:pt x="6200738" y="495992"/>
                </a:cubicBezTo>
                <a:cubicBezTo>
                  <a:pt x="6209859" y="495992"/>
                  <a:pt x="6214975" y="502642"/>
                  <a:pt x="6214975" y="513461"/>
                </a:cubicBezTo>
                <a:lnTo>
                  <a:pt x="6214975" y="561865"/>
                </a:lnTo>
                <a:lnTo>
                  <a:pt x="6232602" y="561865"/>
                </a:lnTo>
                <a:lnTo>
                  <a:pt x="6232602" y="513154"/>
                </a:lnTo>
                <a:cubicBezTo>
                  <a:pt x="6232602" y="502642"/>
                  <a:pt x="6238640" y="495992"/>
                  <a:pt x="6247760" y="495992"/>
                </a:cubicBezTo>
                <a:cubicBezTo>
                  <a:pt x="6256880" y="495992"/>
                  <a:pt x="6261997" y="502642"/>
                  <a:pt x="6261997" y="513461"/>
                </a:cubicBezTo>
                <a:lnTo>
                  <a:pt x="6261997" y="561865"/>
                </a:lnTo>
                <a:lnTo>
                  <a:pt x="6279636" y="561865"/>
                </a:lnTo>
                <a:lnTo>
                  <a:pt x="6279636" y="510366"/>
                </a:lnTo>
                <a:cubicBezTo>
                  <a:pt x="6279636" y="489955"/>
                  <a:pt x="6269122" y="480518"/>
                  <a:pt x="6253490" y="480518"/>
                </a:cubicBezTo>
                <a:cubicBezTo>
                  <a:pt x="6242976" y="480518"/>
                  <a:pt x="6234776" y="485160"/>
                  <a:pt x="6229673" y="494125"/>
                </a:cubicBezTo>
                <a:cubicBezTo>
                  <a:pt x="6225503" y="484840"/>
                  <a:pt x="6217610" y="480518"/>
                  <a:pt x="6208017" y="480518"/>
                </a:cubicBezTo>
                <a:close/>
                <a:moveTo>
                  <a:pt x="5944575" y="471860"/>
                </a:moveTo>
                <a:lnTo>
                  <a:pt x="5974584" y="471860"/>
                </a:lnTo>
                <a:cubicBezTo>
                  <a:pt x="5984178" y="471860"/>
                  <a:pt x="5989742" y="476502"/>
                  <a:pt x="5989742" y="484380"/>
                </a:cubicBezTo>
                <a:cubicBezTo>
                  <a:pt x="5989742" y="492257"/>
                  <a:pt x="5984178" y="496912"/>
                  <a:pt x="5974584" y="496912"/>
                </a:cubicBezTo>
                <a:lnTo>
                  <a:pt x="5944575" y="496912"/>
                </a:lnTo>
                <a:close/>
                <a:moveTo>
                  <a:pt x="5679804" y="462793"/>
                </a:moveTo>
                <a:cubicBezTo>
                  <a:pt x="5670312" y="462793"/>
                  <a:pt x="5668112" y="472934"/>
                  <a:pt x="5668112" y="494560"/>
                </a:cubicBezTo>
                <a:cubicBezTo>
                  <a:pt x="5668112" y="524268"/>
                  <a:pt x="5672845" y="547389"/>
                  <a:pt x="5678921" y="566534"/>
                </a:cubicBezTo>
                <a:cubicBezTo>
                  <a:pt x="5679241" y="567544"/>
                  <a:pt x="5680379" y="567544"/>
                  <a:pt x="5680699" y="566534"/>
                </a:cubicBezTo>
                <a:cubicBezTo>
                  <a:pt x="5686762" y="547377"/>
                  <a:pt x="5691508" y="524268"/>
                  <a:pt x="5691508" y="494560"/>
                </a:cubicBezTo>
                <a:cubicBezTo>
                  <a:pt x="5691508" y="472934"/>
                  <a:pt x="5689308" y="462793"/>
                  <a:pt x="5679804" y="462793"/>
                </a:cubicBezTo>
                <a:close/>
                <a:moveTo>
                  <a:pt x="5924467" y="453623"/>
                </a:moveTo>
                <a:lnTo>
                  <a:pt x="5924467" y="561865"/>
                </a:lnTo>
                <a:lnTo>
                  <a:pt x="5977833" y="561865"/>
                </a:lnTo>
                <a:cubicBezTo>
                  <a:pt x="6000257" y="561865"/>
                  <a:pt x="6013406" y="550573"/>
                  <a:pt x="6013406" y="531403"/>
                </a:cubicBezTo>
                <a:cubicBezTo>
                  <a:pt x="6013406" y="518256"/>
                  <a:pt x="6006141" y="509445"/>
                  <a:pt x="5994539" y="505583"/>
                </a:cubicBezTo>
                <a:cubicBezTo>
                  <a:pt x="6004593" y="501721"/>
                  <a:pt x="6010784" y="492743"/>
                  <a:pt x="6010784" y="481771"/>
                </a:cubicBezTo>
                <a:cubicBezTo>
                  <a:pt x="6010784" y="464135"/>
                  <a:pt x="5998415" y="453623"/>
                  <a:pt x="5977373" y="453623"/>
                </a:cubicBezTo>
                <a:close/>
                <a:moveTo>
                  <a:pt x="6465855" y="450669"/>
                </a:moveTo>
                <a:cubicBezTo>
                  <a:pt x="6459818" y="450669"/>
                  <a:pt x="6454867" y="455618"/>
                  <a:pt x="6454867" y="461654"/>
                </a:cubicBezTo>
                <a:cubicBezTo>
                  <a:pt x="6454867" y="467691"/>
                  <a:pt x="6459818" y="472640"/>
                  <a:pt x="6465855" y="472640"/>
                </a:cubicBezTo>
                <a:cubicBezTo>
                  <a:pt x="6471893" y="472640"/>
                  <a:pt x="6476843" y="467691"/>
                  <a:pt x="6476843" y="461654"/>
                </a:cubicBezTo>
                <a:cubicBezTo>
                  <a:pt x="6476843" y="455618"/>
                  <a:pt x="6471893" y="450669"/>
                  <a:pt x="6465855" y="450669"/>
                </a:cubicBezTo>
                <a:close/>
                <a:moveTo>
                  <a:pt x="5818502" y="447345"/>
                </a:moveTo>
                <a:cubicBezTo>
                  <a:pt x="5810751" y="439595"/>
                  <a:pt x="5796949" y="449813"/>
                  <a:pt x="5771327" y="475415"/>
                </a:cubicBezTo>
                <a:cubicBezTo>
                  <a:pt x="5736138" y="510597"/>
                  <a:pt x="5712614" y="541839"/>
                  <a:pt x="5694885" y="569475"/>
                </a:cubicBezTo>
                <a:cubicBezTo>
                  <a:pt x="5693951" y="570933"/>
                  <a:pt x="5694885" y="571867"/>
                  <a:pt x="5696343" y="570933"/>
                </a:cubicBezTo>
                <a:cubicBezTo>
                  <a:pt x="5723986" y="553195"/>
                  <a:pt x="5755235" y="529690"/>
                  <a:pt x="5790425" y="494509"/>
                </a:cubicBezTo>
                <a:cubicBezTo>
                  <a:pt x="5816046" y="468893"/>
                  <a:pt x="5826267" y="455094"/>
                  <a:pt x="5818502" y="447345"/>
                </a:cubicBezTo>
                <a:close/>
                <a:moveTo>
                  <a:pt x="5539698" y="447281"/>
                </a:moveTo>
                <a:cubicBezTo>
                  <a:pt x="5531946" y="455031"/>
                  <a:pt x="5542167" y="468829"/>
                  <a:pt x="5567775" y="494445"/>
                </a:cubicBezTo>
                <a:cubicBezTo>
                  <a:pt x="5602965" y="529626"/>
                  <a:pt x="5634215" y="553144"/>
                  <a:pt x="5661857" y="570869"/>
                </a:cubicBezTo>
                <a:lnTo>
                  <a:pt x="5661857" y="570882"/>
                </a:lnTo>
                <a:cubicBezTo>
                  <a:pt x="5663315" y="571815"/>
                  <a:pt x="5664249" y="570882"/>
                  <a:pt x="5663315" y="569424"/>
                </a:cubicBezTo>
                <a:cubicBezTo>
                  <a:pt x="5645573" y="541788"/>
                  <a:pt x="5622063" y="510546"/>
                  <a:pt x="5586873" y="475364"/>
                </a:cubicBezTo>
                <a:cubicBezTo>
                  <a:pt x="5561264" y="449749"/>
                  <a:pt x="5547450" y="439531"/>
                  <a:pt x="5539698" y="447281"/>
                </a:cubicBezTo>
                <a:close/>
                <a:moveTo>
                  <a:pt x="0" y="0"/>
                </a:moveTo>
                <a:lnTo>
                  <a:pt x="7047465" y="0"/>
                </a:lnTo>
                <a:lnTo>
                  <a:pt x="7047465" y="4925436"/>
                </a:lnTo>
                <a:lnTo>
                  <a:pt x="1325965" y="5936138"/>
                </a:lnTo>
                <a:cubicBezTo>
                  <a:pt x="1177425" y="5962377"/>
                  <a:pt x="1035739" y="5863234"/>
                  <a:pt x="1009499" y="57146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A4B66C8-E9DA-F2F0-71F7-900E608AC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542635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E508604-512E-A2EC-5D3F-43E20948B546}"/>
              </a:ext>
            </a:extLst>
          </p:cNvPr>
          <p:cNvSpPr/>
          <p:nvPr userDrawn="1"/>
        </p:nvSpPr>
        <p:spPr>
          <a:xfrm>
            <a:off x="10244031" y="0"/>
            <a:ext cx="1947970" cy="1376363"/>
          </a:xfrm>
          <a:prstGeom prst="rect">
            <a:avLst/>
          </a:prstGeom>
          <a:solidFill>
            <a:schemeClr val="bg1"/>
          </a:solidFill>
        </p:spPr>
        <p:txBody>
          <a:bodyPr vert="horz" lIns="251999" tIns="251999" rIns="251999" bIns="251999" rtlCol="0" anchor="ctr">
            <a:noAutofit/>
          </a:bodyPr>
          <a:lstStyle/>
          <a:p>
            <a:pPr algn="l"/>
            <a:endParaRPr lang="de-DE" sz="1400" dirty="0" err="1">
              <a:solidFill>
                <a:schemeClr val="bg1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01948D-EE55-A777-DF7E-0C28A848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E66CE5-6E4E-254F-BACD-C75F7D6843BB}" type="datetime1">
              <a:t>17.03.2025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FD7DB9-9267-EDBC-EB1C-5F7A525B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D207B8-0A3D-ECE3-7B59-A6218679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652864-A7F6-3A7E-5C2E-CAE4529350E2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F15C8C-0F79-3FB9-1CF1-70496DFF955A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13AF55-06C4-E714-A433-F93F7EFF65F0}"/>
              </a:ext>
            </a:extLst>
          </p:cNvPr>
          <p:cNvSpPr txBox="1"/>
          <p:nvPr userDrawn="1"/>
        </p:nvSpPr>
        <p:spPr>
          <a:xfrm>
            <a:off x="294886" y="-328141"/>
            <a:ext cx="110884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6600" b="0" i="0" u="none" strike="noStrike" kern="1200" cap="none" spc="0" normalizeH="0" baseline="0" noProof="0" dirty="0">
                <a:ln w="12700">
                  <a:solidFill>
                    <a:schemeClr val="accent2"/>
                  </a:solidFill>
                </a:ln>
                <a:noFill/>
                <a:effectLst/>
                <a:uLnTx/>
                <a:uFillTx/>
                <a:latin typeface="BarmeniaGothaer Offc Medium" panose="020B0603020204020204" pitchFamily="34" charset="0"/>
                <a:ea typeface="+mj-ea"/>
                <a:cs typeface="+mj-cs"/>
              </a:rPr>
              <a:t>„</a:t>
            </a:r>
            <a:endParaRPr lang="de-DE" sz="8000" dirty="0">
              <a:ln w="12700">
                <a:solidFill>
                  <a:schemeClr val="accent2"/>
                </a:solidFill>
              </a:ln>
              <a:noFill/>
            </a:endParaRP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2063DC4-92BC-157F-46C4-B4DE6099FC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25" y="2569034"/>
            <a:ext cx="4763135" cy="802399"/>
          </a:xfr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  <a:lvl2pPr marL="171450" indent="-171450" algn="l">
              <a:buFont typeface="Symbol" pitchFamily="2" charset="2"/>
              <a:buChar char="-"/>
              <a:defRPr>
                <a:solidFill>
                  <a:schemeClr val="bg1"/>
                </a:solidFill>
                <a:latin typeface="+mn-lt"/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Zitatformat</a:t>
            </a:r>
          </a:p>
          <a:p>
            <a:pPr lvl="1"/>
            <a:r>
              <a:rPr lang="de-DE" dirty="0"/>
              <a:t>Zitatgeber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F6769A0B-C812-B276-421A-46FA0A9072A1}"/>
              </a:ext>
            </a:extLst>
          </p:cNvPr>
          <p:cNvSpPr/>
          <p:nvPr userDrawn="1"/>
        </p:nvSpPr>
        <p:spPr>
          <a:xfrm rot="21421220">
            <a:off x="6021668" y="-168105"/>
            <a:ext cx="6312646" cy="5968515"/>
          </a:xfrm>
          <a:custGeom>
            <a:avLst/>
            <a:gdLst>
              <a:gd name="connsiteX0" fmla="*/ 5530154 w 6312646"/>
              <a:gd name="connsiteY0" fmla="*/ 940994 h 5968515"/>
              <a:gd name="connsiteX1" fmla="*/ 5551887 w 6312646"/>
              <a:gd name="connsiteY1" fmla="*/ 966905 h 5968515"/>
              <a:gd name="connsiteX2" fmla="*/ 5527582 w 6312646"/>
              <a:gd name="connsiteY2" fmla="*/ 990419 h 5968515"/>
              <a:gd name="connsiteX3" fmla="*/ 5505848 w 6312646"/>
              <a:gd name="connsiteY3" fmla="*/ 964508 h 5968515"/>
              <a:gd name="connsiteX4" fmla="*/ 5530154 w 6312646"/>
              <a:gd name="connsiteY4" fmla="*/ 940994 h 5968515"/>
              <a:gd name="connsiteX5" fmla="*/ 5305251 w 6312646"/>
              <a:gd name="connsiteY5" fmla="*/ 929288 h 5968515"/>
              <a:gd name="connsiteX6" fmla="*/ 5326983 w 6312646"/>
              <a:gd name="connsiteY6" fmla="*/ 955198 h 5968515"/>
              <a:gd name="connsiteX7" fmla="*/ 5302678 w 6312646"/>
              <a:gd name="connsiteY7" fmla="*/ 978712 h 5968515"/>
              <a:gd name="connsiteX8" fmla="*/ 5280946 w 6312646"/>
              <a:gd name="connsiteY8" fmla="*/ 952802 h 5968515"/>
              <a:gd name="connsiteX9" fmla="*/ 5305251 w 6312646"/>
              <a:gd name="connsiteY9" fmla="*/ 929288 h 5968515"/>
              <a:gd name="connsiteX10" fmla="*/ 5620107 w 6312646"/>
              <a:gd name="connsiteY10" fmla="*/ 944754 h 5968515"/>
              <a:gd name="connsiteX11" fmla="*/ 5639449 w 6312646"/>
              <a:gd name="connsiteY11" fmla="*/ 962947 h 5968515"/>
              <a:gd name="connsiteX12" fmla="*/ 5598674 w 6312646"/>
              <a:gd name="connsiteY12" fmla="*/ 960824 h 5968515"/>
              <a:gd name="connsiteX13" fmla="*/ 5620107 w 6312646"/>
              <a:gd name="connsiteY13" fmla="*/ 944754 h 5968515"/>
              <a:gd name="connsiteX14" fmla="*/ 5708637 w 6312646"/>
              <a:gd name="connsiteY14" fmla="*/ 934021 h 5968515"/>
              <a:gd name="connsiteX15" fmla="*/ 5686191 w 6312646"/>
              <a:gd name="connsiteY15" fmla="*/ 948643 h 5968515"/>
              <a:gd name="connsiteX16" fmla="*/ 5686939 w 6312646"/>
              <a:gd name="connsiteY16" fmla="*/ 934275 h 5968515"/>
              <a:gd name="connsiteX17" fmla="*/ 5669335 w 6312646"/>
              <a:gd name="connsiteY17" fmla="*/ 933359 h 5968515"/>
              <a:gd name="connsiteX18" fmla="*/ 5665220 w 6312646"/>
              <a:gd name="connsiteY18" fmla="*/ 1012425 h 5968515"/>
              <a:gd name="connsiteX19" fmla="*/ 5665219 w 6312646"/>
              <a:gd name="connsiteY19" fmla="*/ 1012451 h 5968515"/>
              <a:gd name="connsiteX20" fmla="*/ 5682822 w 6312646"/>
              <a:gd name="connsiteY20" fmla="*/ 1013367 h 5968515"/>
              <a:gd name="connsiteX21" fmla="*/ 5685065 w 6312646"/>
              <a:gd name="connsiteY21" fmla="*/ 970277 h 5968515"/>
              <a:gd name="connsiteX22" fmla="*/ 5705529 w 6312646"/>
              <a:gd name="connsiteY22" fmla="*/ 952133 h 5968515"/>
              <a:gd name="connsiteX23" fmla="*/ 5709387 w 6312646"/>
              <a:gd name="connsiteY23" fmla="*/ 952334 h 5968515"/>
              <a:gd name="connsiteX24" fmla="*/ 5710336 w 6312646"/>
              <a:gd name="connsiteY24" fmla="*/ 934110 h 5968515"/>
              <a:gd name="connsiteX25" fmla="*/ 5527487 w 6312646"/>
              <a:gd name="connsiteY25" fmla="*/ 923836 h 5968515"/>
              <a:gd name="connsiteX26" fmla="*/ 5487632 w 6312646"/>
              <a:gd name="connsiteY26" fmla="*/ 963573 h 5968515"/>
              <a:gd name="connsiteX27" fmla="*/ 5523146 w 6312646"/>
              <a:gd name="connsiteY27" fmla="*/ 1007232 h 5968515"/>
              <a:gd name="connsiteX28" fmla="*/ 5550511 w 6312646"/>
              <a:gd name="connsiteY28" fmla="*/ 993328 h 5968515"/>
              <a:gd name="connsiteX29" fmla="*/ 5549828 w 6312646"/>
              <a:gd name="connsiteY29" fmla="*/ 1006457 h 5968515"/>
              <a:gd name="connsiteX30" fmla="*/ 5567444 w 6312646"/>
              <a:gd name="connsiteY30" fmla="*/ 1007374 h 5968515"/>
              <a:gd name="connsiteX31" fmla="*/ 5571560 w 6312646"/>
              <a:gd name="connsiteY31" fmla="*/ 928308 h 5968515"/>
              <a:gd name="connsiteX32" fmla="*/ 5553944 w 6312646"/>
              <a:gd name="connsiteY32" fmla="*/ 927391 h 5968515"/>
              <a:gd name="connsiteX33" fmla="*/ 5553261 w 6312646"/>
              <a:gd name="connsiteY33" fmla="*/ 940507 h 5968515"/>
              <a:gd name="connsiteX34" fmla="*/ 5527487 w 6312646"/>
              <a:gd name="connsiteY34" fmla="*/ 923836 h 5968515"/>
              <a:gd name="connsiteX35" fmla="*/ 5306135 w 6312646"/>
              <a:gd name="connsiteY35" fmla="*/ 912302 h 5968515"/>
              <a:gd name="connsiteX36" fmla="*/ 5262716 w 6312646"/>
              <a:gd name="connsiteY36" fmla="*/ 951853 h 5968515"/>
              <a:gd name="connsiteX37" fmla="*/ 5301794 w 6312646"/>
              <a:gd name="connsiteY37" fmla="*/ 995698 h 5968515"/>
              <a:gd name="connsiteX38" fmla="*/ 5345213 w 6312646"/>
              <a:gd name="connsiteY38" fmla="*/ 956147 h 5968515"/>
              <a:gd name="connsiteX39" fmla="*/ 5306135 w 6312646"/>
              <a:gd name="connsiteY39" fmla="*/ 912302 h 5968515"/>
              <a:gd name="connsiteX40" fmla="*/ 5620956 w 6312646"/>
              <a:gd name="connsiteY40" fmla="*/ 928676 h 5968515"/>
              <a:gd name="connsiteX41" fmla="*/ 5579710 w 6312646"/>
              <a:gd name="connsiteY41" fmla="*/ 968340 h 5968515"/>
              <a:gd name="connsiteX42" fmla="*/ 5579696 w 6312646"/>
              <a:gd name="connsiteY42" fmla="*/ 968352 h 5968515"/>
              <a:gd name="connsiteX43" fmla="*/ 5617995 w 6312646"/>
              <a:gd name="connsiteY43" fmla="*/ 1012157 h 5968515"/>
              <a:gd name="connsiteX44" fmla="*/ 5653372 w 6312646"/>
              <a:gd name="connsiteY44" fmla="*/ 996185 h 5968515"/>
              <a:gd name="connsiteX45" fmla="*/ 5641856 w 6312646"/>
              <a:gd name="connsiteY45" fmla="*/ 985367 h 5968515"/>
              <a:gd name="connsiteX46" fmla="*/ 5618844 w 6312646"/>
              <a:gd name="connsiteY46" fmla="*/ 996091 h 5968515"/>
              <a:gd name="connsiteX47" fmla="*/ 5597488 w 6312646"/>
              <a:gd name="connsiteY47" fmla="*/ 975002 h 5968515"/>
              <a:gd name="connsiteX48" fmla="*/ 5656645 w 6312646"/>
              <a:gd name="connsiteY48" fmla="*/ 978082 h 5968515"/>
              <a:gd name="connsiteX49" fmla="*/ 5657443 w 6312646"/>
              <a:gd name="connsiteY49" fmla="*/ 971618 h 5968515"/>
              <a:gd name="connsiteX50" fmla="*/ 5620956 w 6312646"/>
              <a:gd name="connsiteY50" fmla="*/ 928676 h 5968515"/>
              <a:gd name="connsiteX51" fmla="*/ 5383207 w 6312646"/>
              <a:gd name="connsiteY51" fmla="*/ 895555 h 5968515"/>
              <a:gd name="connsiteX52" fmla="*/ 5365309 w 6312646"/>
              <a:gd name="connsiteY52" fmla="*/ 900041 h 5968515"/>
              <a:gd name="connsiteX53" fmla="*/ 5364401 w 6312646"/>
              <a:gd name="connsiteY53" fmla="*/ 917486 h 5968515"/>
              <a:gd name="connsiteX54" fmla="*/ 5349111 w 6312646"/>
              <a:gd name="connsiteY54" fmla="*/ 916690 h 5968515"/>
              <a:gd name="connsiteX55" fmla="*/ 5348323 w 6312646"/>
              <a:gd name="connsiteY55" fmla="*/ 931824 h 5968515"/>
              <a:gd name="connsiteX56" fmla="*/ 5363613 w 6312646"/>
              <a:gd name="connsiteY56" fmla="*/ 932620 h 5968515"/>
              <a:gd name="connsiteX57" fmla="*/ 5361596 w 6312646"/>
              <a:gd name="connsiteY57" fmla="*/ 971381 h 5968515"/>
              <a:gd name="connsiteX58" fmla="*/ 5385682 w 6312646"/>
              <a:gd name="connsiteY58" fmla="*/ 999578 h 5968515"/>
              <a:gd name="connsiteX59" fmla="*/ 5397188 w 6312646"/>
              <a:gd name="connsiteY59" fmla="*/ 998781 h 5968515"/>
              <a:gd name="connsiteX60" fmla="*/ 5397199 w 6312646"/>
              <a:gd name="connsiteY60" fmla="*/ 998807 h 5968515"/>
              <a:gd name="connsiteX61" fmla="*/ 5397971 w 6312646"/>
              <a:gd name="connsiteY61" fmla="*/ 983980 h 5968515"/>
              <a:gd name="connsiteX62" fmla="*/ 5391304 w 6312646"/>
              <a:gd name="connsiteY62" fmla="*/ 984094 h 5968515"/>
              <a:gd name="connsiteX63" fmla="*/ 5379300 w 6312646"/>
              <a:gd name="connsiteY63" fmla="*/ 970612 h 5968515"/>
              <a:gd name="connsiteX64" fmla="*/ 5381229 w 6312646"/>
              <a:gd name="connsiteY64" fmla="*/ 933550 h 5968515"/>
              <a:gd name="connsiteX65" fmla="*/ 5400544 w 6312646"/>
              <a:gd name="connsiteY65" fmla="*/ 934555 h 5968515"/>
              <a:gd name="connsiteX66" fmla="*/ 5401332 w 6312646"/>
              <a:gd name="connsiteY66" fmla="*/ 919421 h 5968515"/>
              <a:gd name="connsiteX67" fmla="*/ 5382017 w 6312646"/>
              <a:gd name="connsiteY67" fmla="*/ 918416 h 5968515"/>
              <a:gd name="connsiteX68" fmla="*/ 5414595 w 6312646"/>
              <a:gd name="connsiteY68" fmla="*/ 891004 h 5968515"/>
              <a:gd name="connsiteX69" fmla="*/ 5408967 w 6312646"/>
              <a:gd name="connsiteY69" fmla="*/ 999112 h 5968515"/>
              <a:gd name="connsiteX70" fmla="*/ 5426558 w 6312646"/>
              <a:gd name="connsiteY70" fmla="*/ 1000028 h 5968515"/>
              <a:gd name="connsiteX71" fmla="*/ 5429001 w 6312646"/>
              <a:gd name="connsiteY71" fmla="*/ 953081 h 5968515"/>
              <a:gd name="connsiteX72" fmla="*/ 5446358 w 6312646"/>
              <a:gd name="connsiteY72" fmla="*/ 935096 h 5968515"/>
              <a:gd name="connsiteX73" fmla="*/ 5460894 w 6312646"/>
              <a:gd name="connsiteY73" fmla="*/ 953345 h 5968515"/>
              <a:gd name="connsiteX74" fmla="*/ 5458378 w 6312646"/>
              <a:gd name="connsiteY74" fmla="*/ 1001684 h 5968515"/>
              <a:gd name="connsiteX75" fmla="*/ 5475994 w 6312646"/>
              <a:gd name="connsiteY75" fmla="*/ 1002601 h 5968515"/>
              <a:gd name="connsiteX76" fmla="*/ 5478671 w 6312646"/>
              <a:gd name="connsiteY76" fmla="*/ 951172 h 5968515"/>
              <a:gd name="connsiteX77" fmla="*/ 5454431 w 6312646"/>
              <a:gd name="connsiteY77" fmla="*/ 920021 h 5968515"/>
              <a:gd name="connsiteX78" fmla="*/ 5430140 w 6312646"/>
              <a:gd name="connsiteY78" fmla="*/ 931460 h 5968515"/>
              <a:gd name="connsiteX79" fmla="*/ 5432198 w 6312646"/>
              <a:gd name="connsiteY79" fmla="*/ 891920 h 5968515"/>
              <a:gd name="connsiteX80" fmla="*/ 5207225 w 6312646"/>
              <a:gd name="connsiteY80" fmla="*/ 878353 h 5968515"/>
              <a:gd name="connsiteX81" fmla="*/ 5149926 w 6312646"/>
              <a:gd name="connsiteY81" fmla="*/ 931588 h 5968515"/>
              <a:gd name="connsiteX82" fmla="*/ 5199063 w 6312646"/>
              <a:gd name="connsiteY82" fmla="*/ 990363 h 5968515"/>
              <a:gd name="connsiteX83" fmla="*/ 5232959 w 6312646"/>
              <a:gd name="connsiteY83" fmla="*/ 976018 h 5968515"/>
              <a:gd name="connsiteX84" fmla="*/ 5232236 w 6312646"/>
              <a:gd name="connsiteY84" fmla="*/ 989913 h 5968515"/>
              <a:gd name="connsiteX85" fmla="*/ 5250158 w 6312646"/>
              <a:gd name="connsiteY85" fmla="*/ 990846 h 5968515"/>
              <a:gd name="connsiteX86" fmla="*/ 5253117 w 6312646"/>
              <a:gd name="connsiteY86" fmla="*/ 934014 h 5968515"/>
              <a:gd name="connsiteX87" fmla="*/ 5206311 w 6312646"/>
              <a:gd name="connsiteY87" fmla="*/ 931578 h 5968515"/>
              <a:gd name="connsiteX88" fmla="*/ 5205394 w 6312646"/>
              <a:gd name="connsiteY88" fmla="*/ 949189 h 5968515"/>
              <a:gd name="connsiteX89" fmla="*/ 5232731 w 6312646"/>
              <a:gd name="connsiteY89" fmla="*/ 950612 h 5968515"/>
              <a:gd name="connsiteX90" fmla="*/ 5202356 w 6312646"/>
              <a:gd name="connsiteY90" fmla="*/ 971646 h 5968515"/>
              <a:gd name="connsiteX91" fmla="*/ 5170926 w 6312646"/>
              <a:gd name="connsiteY91" fmla="*/ 932694 h 5968515"/>
              <a:gd name="connsiteX92" fmla="*/ 5206230 w 6312646"/>
              <a:gd name="connsiteY92" fmla="*/ 897216 h 5968515"/>
              <a:gd name="connsiteX93" fmla="*/ 5234709 w 6312646"/>
              <a:gd name="connsiteY93" fmla="*/ 915576 h 5968515"/>
              <a:gd name="connsiteX94" fmla="*/ 5251971 w 6312646"/>
              <a:gd name="connsiteY94" fmla="*/ 905321 h 5968515"/>
              <a:gd name="connsiteX95" fmla="*/ 5207211 w 6312646"/>
              <a:gd name="connsiteY95" fmla="*/ 878365 h 5968515"/>
              <a:gd name="connsiteX96" fmla="*/ 4931941 w 6312646"/>
              <a:gd name="connsiteY96" fmla="*/ 859068 h 5968515"/>
              <a:gd name="connsiteX97" fmla="*/ 4931949 w 6312646"/>
              <a:gd name="connsiteY97" fmla="*/ 859074 h 5968515"/>
              <a:gd name="connsiteX98" fmla="*/ 4930422 w 6312646"/>
              <a:gd name="connsiteY98" fmla="*/ 860449 h 5968515"/>
              <a:gd name="connsiteX99" fmla="*/ 5001872 w 6312646"/>
              <a:gd name="connsiteY99" fmla="*/ 958355 h 5968515"/>
              <a:gd name="connsiteX100" fmla="*/ 5047524 w 6312646"/>
              <a:gd name="connsiteY100" fmla="*/ 988840 h 5968515"/>
              <a:gd name="connsiteX101" fmla="*/ 5021923 w 6312646"/>
              <a:gd name="connsiteY101" fmla="*/ 940280 h 5968515"/>
              <a:gd name="connsiteX102" fmla="*/ 4974446 w 6312646"/>
              <a:gd name="connsiteY102" fmla="*/ 892989 h 5968515"/>
              <a:gd name="connsiteX103" fmla="*/ 4931949 w 6312646"/>
              <a:gd name="connsiteY103" fmla="*/ 859074 h 5968515"/>
              <a:gd name="connsiteX104" fmla="*/ 4931954 w 6312646"/>
              <a:gd name="connsiteY104" fmla="*/ 859069 h 5968515"/>
              <a:gd name="connsiteX105" fmla="*/ 4828570 w 6312646"/>
              <a:gd name="connsiteY105" fmla="*/ 840690 h 5968515"/>
              <a:gd name="connsiteX106" fmla="*/ 4795681 w 6312646"/>
              <a:gd name="connsiteY106" fmla="*/ 850695 h 5968515"/>
              <a:gd name="connsiteX107" fmla="*/ 4827353 w 6312646"/>
              <a:gd name="connsiteY107" fmla="*/ 864061 h 5968515"/>
              <a:gd name="connsiteX108" fmla="*/ 4890314 w 6312646"/>
              <a:gd name="connsiteY108" fmla="*/ 859552 h 5968515"/>
              <a:gd name="connsiteX109" fmla="*/ 4799381 w 6312646"/>
              <a:gd name="connsiteY109" fmla="*/ 929733 h 5968515"/>
              <a:gd name="connsiteX110" fmla="*/ 4768622 w 6312646"/>
              <a:gd name="connsiteY110" fmla="*/ 974361 h 5968515"/>
              <a:gd name="connsiteX111" fmla="*/ 4816683 w 6312646"/>
              <a:gd name="connsiteY111" fmla="*/ 948728 h 5968515"/>
              <a:gd name="connsiteX112" fmla="*/ 4896674 w 6312646"/>
              <a:gd name="connsiteY112" fmla="*/ 866542 h 5968515"/>
              <a:gd name="connsiteX113" fmla="*/ 4885637 w 6312646"/>
              <a:gd name="connsiteY113" fmla="*/ 928729 h 5968515"/>
              <a:gd name="connsiteX114" fmla="*/ 4895645 w 6312646"/>
              <a:gd name="connsiteY114" fmla="*/ 961598 h 5968515"/>
              <a:gd name="connsiteX115" fmla="*/ 4909014 w 6312646"/>
              <a:gd name="connsiteY115" fmla="*/ 929946 h 5968515"/>
              <a:gd name="connsiteX116" fmla="*/ 4902025 w 6312646"/>
              <a:gd name="connsiteY116" fmla="*/ 856269 h 5968515"/>
              <a:gd name="connsiteX117" fmla="*/ 4901672 w 6312646"/>
              <a:gd name="connsiteY117" fmla="*/ 855661 h 5968515"/>
              <a:gd name="connsiteX118" fmla="*/ 4901660 w 6312646"/>
              <a:gd name="connsiteY118" fmla="*/ 855648 h 5968515"/>
              <a:gd name="connsiteX119" fmla="*/ 4901141 w 6312646"/>
              <a:gd name="connsiteY119" fmla="*/ 855288 h 5968515"/>
              <a:gd name="connsiteX120" fmla="*/ 4828570 w 6312646"/>
              <a:gd name="connsiteY120" fmla="*/ 840690 h 5968515"/>
              <a:gd name="connsiteX121" fmla="*/ 5015852 w 6312646"/>
              <a:gd name="connsiteY121" fmla="*/ 837414 h 5968515"/>
              <a:gd name="connsiteX122" fmla="*/ 4935784 w 6312646"/>
              <a:gd name="connsiteY122" fmla="*/ 844068 h 5968515"/>
              <a:gd name="connsiteX123" fmla="*/ 4935691 w 6312646"/>
              <a:gd name="connsiteY123" fmla="*/ 845856 h 5968515"/>
              <a:gd name="connsiteX124" fmla="*/ 5014636 w 6312646"/>
              <a:gd name="connsiteY124" fmla="*/ 860773 h 5968515"/>
              <a:gd name="connsiteX125" fmla="*/ 5050335 w 6312646"/>
              <a:gd name="connsiteY125" fmla="*/ 850927 h 5968515"/>
              <a:gd name="connsiteX126" fmla="*/ 5015852 w 6312646"/>
              <a:gd name="connsiteY126" fmla="*/ 837414 h 5968515"/>
              <a:gd name="connsiteX127" fmla="*/ 5184468 w 6312646"/>
              <a:gd name="connsiteY127" fmla="*/ 785721 h 5968515"/>
              <a:gd name="connsiteX128" fmla="*/ 5215369 w 6312646"/>
              <a:gd name="connsiteY128" fmla="*/ 787330 h 5968515"/>
              <a:gd name="connsiteX129" fmla="*/ 5231466 w 6312646"/>
              <a:gd name="connsiteY129" fmla="*/ 802421 h 5968515"/>
              <a:gd name="connsiteX130" fmla="*/ 5213890 w 6312646"/>
              <a:gd name="connsiteY130" fmla="*/ 815759 h 5968515"/>
              <a:gd name="connsiteX131" fmla="*/ 5213890 w 6312646"/>
              <a:gd name="connsiteY131" fmla="*/ 815746 h 5968515"/>
              <a:gd name="connsiteX132" fmla="*/ 5182989 w 6312646"/>
              <a:gd name="connsiteY132" fmla="*/ 814137 h 5968515"/>
              <a:gd name="connsiteX133" fmla="*/ 5766204 w 6312646"/>
              <a:gd name="connsiteY133" fmla="*/ 798343 h 5968515"/>
              <a:gd name="connsiteX134" fmla="*/ 5787936 w 6312646"/>
              <a:gd name="connsiteY134" fmla="*/ 824253 h 5968515"/>
              <a:gd name="connsiteX135" fmla="*/ 5763631 w 6312646"/>
              <a:gd name="connsiteY135" fmla="*/ 847767 h 5968515"/>
              <a:gd name="connsiteX136" fmla="*/ 5741899 w 6312646"/>
              <a:gd name="connsiteY136" fmla="*/ 821857 h 5968515"/>
              <a:gd name="connsiteX137" fmla="*/ 5766204 w 6312646"/>
              <a:gd name="connsiteY137" fmla="*/ 798343 h 5968515"/>
              <a:gd name="connsiteX138" fmla="*/ 5304032 w 6312646"/>
              <a:gd name="connsiteY138" fmla="*/ 774286 h 5968515"/>
              <a:gd name="connsiteX139" fmla="*/ 5325765 w 6312646"/>
              <a:gd name="connsiteY139" fmla="*/ 800196 h 5968515"/>
              <a:gd name="connsiteX140" fmla="*/ 5301460 w 6312646"/>
              <a:gd name="connsiteY140" fmla="*/ 823710 h 5968515"/>
              <a:gd name="connsiteX141" fmla="*/ 5279727 w 6312646"/>
              <a:gd name="connsiteY141" fmla="*/ 797800 h 5968515"/>
              <a:gd name="connsiteX142" fmla="*/ 5304032 w 6312646"/>
              <a:gd name="connsiteY142" fmla="*/ 774286 h 5968515"/>
              <a:gd name="connsiteX143" fmla="*/ 5568685 w 6312646"/>
              <a:gd name="connsiteY143" fmla="*/ 787139 h 5968515"/>
              <a:gd name="connsiteX144" fmla="*/ 5588028 w 6312646"/>
              <a:gd name="connsiteY144" fmla="*/ 805332 h 5968515"/>
              <a:gd name="connsiteX145" fmla="*/ 5547253 w 6312646"/>
              <a:gd name="connsiteY145" fmla="*/ 803209 h 5968515"/>
              <a:gd name="connsiteX146" fmla="*/ 5568685 w 6312646"/>
              <a:gd name="connsiteY146" fmla="*/ 787139 h 5968515"/>
              <a:gd name="connsiteX147" fmla="*/ 5697930 w 6312646"/>
              <a:gd name="connsiteY147" fmla="*/ 779934 h 5968515"/>
              <a:gd name="connsiteX148" fmla="*/ 5693815 w 6312646"/>
              <a:gd name="connsiteY148" fmla="*/ 859001 h 5968515"/>
              <a:gd name="connsiteX149" fmla="*/ 5711430 w 6312646"/>
              <a:gd name="connsiteY149" fmla="*/ 859918 h 5968515"/>
              <a:gd name="connsiteX150" fmla="*/ 5715545 w 6312646"/>
              <a:gd name="connsiteY150" fmla="*/ 780851 h 5968515"/>
              <a:gd name="connsiteX151" fmla="*/ 5398332 w 6312646"/>
              <a:gd name="connsiteY151" fmla="*/ 762944 h 5968515"/>
              <a:gd name="connsiteX152" fmla="*/ 5375885 w 6312646"/>
              <a:gd name="connsiteY152" fmla="*/ 777578 h 5968515"/>
              <a:gd name="connsiteX153" fmla="*/ 5376633 w 6312646"/>
              <a:gd name="connsiteY153" fmla="*/ 763210 h 5968515"/>
              <a:gd name="connsiteX154" fmla="*/ 5359017 w 6312646"/>
              <a:gd name="connsiteY154" fmla="*/ 762293 h 5968515"/>
              <a:gd name="connsiteX155" fmla="*/ 5354902 w 6312646"/>
              <a:gd name="connsiteY155" fmla="*/ 841360 h 5968515"/>
              <a:gd name="connsiteX156" fmla="*/ 5372518 w 6312646"/>
              <a:gd name="connsiteY156" fmla="*/ 842277 h 5968515"/>
              <a:gd name="connsiteX157" fmla="*/ 5374761 w 6312646"/>
              <a:gd name="connsiteY157" fmla="*/ 799186 h 5968515"/>
              <a:gd name="connsiteX158" fmla="*/ 5395225 w 6312646"/>
              <a:gd name="connsiteY158" fmla="*/ 781056 h 5968515"/>
              <a:gd name="connsiteX159" fmla="*/ 5399083 w 6312646"/>
              <a:gd name="connsiteY159" fmla="*/ 781256 h 5968515"/>
              <a:gd name="connsiteX160" fmla="*/ 5400031 w 6312646"/>
              <a:gd name="connsiteY160" fmla="*/ 763032 h 5968515"/>
              <a:gd name="connsiteX161" fmla="*/ 5763536 w 6312646"/>
              <a:gd name="connsiteY161" fmla="*/ 781185 h 5968515"/>
              <a:gd name="connsiteX162" fmla="*/ 5723669 w 6312646"/>
              <a:gd name="connsiteY162" fmla="*/ 820921 h 5968515"/>
              <a:gd name="connsiteX163" fmla="*/ 5759195 w 6312646"/>
              <a:gd name="connsiteY163" fmla="*/ 864581 h 5968515"/>
              <a:gd name="connsiteX164" fmla="*/ 5786561 w 6312646"/>
              <a:gd name="connsiteY164" fmla="*/ 850677 h 5968515"/>
              <a:gd name="connsiteX165" fmla="*/ 5785877 w 6312646"/>
              <a:gd name="connsiteY165" fmla="*/ 863806 h 5968515"/>
              <a:gd name="connsiteX166" fmla="*/ 5803481 w 6312646"/>
              <a:gd name="connsiteY166" fmla="*/ 864722 h 5968515"/>
              <a:gd name="connsiteX167" fmla="*/ 5807596 w 6312646"/>
              <a:gd name="connsiteY167" fmla="*/ 785655 h 5968515"/>
              <a:gd name="connsiteX168" fmla="*/ 5789993 w 6312646"/>
              <a:gd name="connsiteY168" fmla="*/ 784739 h 5968515"/>
              <a:gd name="connsiteX169" fmla="*/ 5789310 w 6312646"/>
              <a:gd name="connsiteY169" fmla="*/ 797855 h 5968515"/>
              <a:gd name="connsiteX170" fmla="*/ 5763536 w 6312646"/>
              <a:gd name="connsiteY170" fmla="*/ 781185 h 5968515"/>
              <a:gd name="connsiteX171" fmla="*/ 5301352 w 6312646"/>
              <a:gd name="connsiteY171" fmla="*/ 757127 h 5968515"/>
              <a:gd name="connsiteX172" fmla="*/ 5261484 w 6312646"/>
              <a:gd name="connsiteY172" fmla="*/ 796863 h 5968515"/>
              <a:gd name="connsiteX173" fmla="*/ 5297011 w 6312646"/>
              <a:gd name="connsiteY173" fmla="*/ 840523 h 5968515"/>
              <a:gd name="connsiteX174" fmla="*/ 5324377 w 6312646"/>
              <a:gd name="connsiteY174" fmla="*/ 826619 h 5968515"/>
              <a:gd name="connsiteX175" fmla="*/ 5323693 w 6312646"/>
              <a:gd name="connsiteY175" fmla="*/ 839748 h 5968515"/>
              <a:gd name="connsiteX176" fmla="*/ 5341296 w 6312646"/>
              <a:gd name="connsiteY176" fmla="*/ 840664 h 5968515"/>
              <a:gd name="connsiteX177" fmla="*/ 5345412 w 6312646"/>
              <a:gd name="connsiteY177" fmla="*/ 761598 h 5968515"/>
              <a:gd name="connsiteX178" fmla="*/ 5327809 w 6312646"/>
              <a:gd name="connsiteY178" fmla="*/ 760681 h 5968515"/>
              <a:gd name="connsiteX179" fmla="*/ 5327126 w 6312646"/>
              <a:gd name="connsiteY179" fmla="*/ 773797 h 5968515"/>
              <a:gd name="connsiteX180" fmla="*/ 5301352 w 6312646"/>
              <a:gd name="connsiteY180" fmla="*/ 757127 h 5968515"/>
              <a:gd name="connsiteX181" fmla="*/ 5659274 w 6312646"/>
              <a:gd name="connsiteY181" fmla="*/ 775745 h 5968515"/>
              <a:gd name="connsiteX182" fmla="*/ 5634981 w 6312646"/>
              <a:gd name="connsiteY182" fmla="*/ 787184 h 5968515"/>
              <a:gd name="connsiteX183" fmla="*/ 5635528 w 6312646"/>
              <a:gd name="connsiteY183" fmla="*/ 776686 h 5968515"/>
              <a:gd name="connsiteX184" fmla="*/ 5617926 w 6312646"/>
              <a:gd name="connsiteY184" fmla="*/ 775770 h 5968515"/>
              <a:gd name="connsiteX185" fmla="*/ 5613810 w 6312646"/>
              <a:gd name="connsiteY185" fmla="*/ 854836 h 5968515"/>
              <a:gd name="connsiteX186" fmla="*/ 5631400 w 6312646"/>
              <a:gd name="connsiteY186" fmla="*/ 855752 h 5968515"/>
              <a:gd name="connsiteX187" fmla="*/ 5633844 w 6312646"/>
              <a:gd name="connsiteY187" fmla="*/ 808805 h 5968515"/>
              <a:gd name="connsiteX188" fmla="*/ 5651200 w 6312646"/>
              <a:gd name="connsiteY188" fmla="*/ 790820 h 5968515"/>
              <a:gd name="connsiteX189" fmla="*/ 5665736 w 6312646"/>
              <a:gd name="connsiteY189" fmla="*/ 809069 h 5968515"/>
              <a:gd name="connsiteX190" fmla="*/ 5663220 w 6312646"/>
              <a:gd name="connsiteY190" fmla="*/ 857408 h 5968515"/>
              <a:gd name="connsiteX191" fmla="*/ 5680836 w 6312646"/>
              <a:gd name="connsiteY191" fmla="*/ 858325 h 5968515"/>
              <a:gd name="connsiteX192" fmla="*/ 5683513 w 6312646"/>
              <a:gd name="connsiteY192" fmla="*/ 806895 h 5968515"/>
              <a:gd name="connsiteX193" fmla="*/ 5659274 w 6312646"/>
              <a:gd name="connsiteY193" fmla="*/ 775745 h 5968515"/>
              <a:gd name="connsiteX194" fmla="*/ 5569534 w 6312646"/>
              <a:gd name="connsiteY194" fmla="*/ 771074 h 5968515"/>
              <a:gd name="connsiteX195" fmla="*/ 5528275 w 6312646"/>
              <a:gd name="connsiteY195" fmla="*/ 810737 h 5968515"/>
              <a:gd name="connsiteX196" fmla="*/ 5566573 w 6312646"/>
              <a:gd name="connsiteY196" fmla="*/ 854542 h 5968515"/>
              <a:gd name="connsiteX197" fmla="*/ 5601951 w 6312646"/>
              <a:gd name="connsiteY197" fmla="*/ 838570 h 5968515"/>
              <a:gd name="connsiteX198" fmla="*/ 5590434 w 6312646"/>
              <a:gd name="connsiteY198" fmla="*/ 827752 h 5968515"/>
              <a:gd name="connsiteX199" fmla="*/ 5567423 w 6312646"/>
              <a:gd name="connsiteY199" fmla="*/ 838476 h 5968515"/>
              <a:gd name="connsiteX200" fmla="*/ 5546066 w 6312646"/>
              <a:gd name="connsiteY200" fmla="*/ 817387 h 5968515"/>
              <a:gd name="connsiteX201" fmla="*/ 5605223 w 6312646"/>
              <a:gd name="connsiteY201" fmla="*/ 820467 h 5968515"/>
              <a:gd name="connsiteX202" fmla="*/ 5606021 w 6312646"/>
              <a:gd name="connsiteY202" fmla="*/ 814003 h 5968515"/>
              <a:gd name="connsiteX203" fmla="*/ 5569534 w 6312646"/>
              <a:gd name="connsiteY203" fmla="*/ 771074 h 5968515"/>
              <a:gd name="connsiteX204" fmla="*/ 5449355 w 6312646"/>
              <a:gd name="connsiteY204" fmla="*/ 764818 h 5968515"/>
              <a:gd name="connsiteX205" fmla="*/ 5426302 w 6312646"/>
              <a:gd name="connsiteY205" fmla="*/ 776322 h 5968515"/>
              <a:gd name="connsiteX206" fmla="*/ 5426848 w 6312646"/>
              <a:gd name="connsiteY206" fmla="*/ 765824 h 5968515"/>
              <a:gd name="connsiteX207" fmla="*/ 5409233 w 6312646"/>
              <a:gd name="connsiteY207" fmla="*/ 764907 h 5968515"/>
              <a:gd name="connsiteX208" fmla="*/ 5405118 w 6312646"/>
              <a:gd name="connsiteY208" fmla="*/ 843973 h 5968515"/>
              <a:gd name="connsiteX209" fmla="*/ 5422720 w 6312646"/>
              <a:gd name="connsiteY209" fmla="*/ 844890 h 5968515"/>
              <a:gd name="connsiteX210" fmla="*/ 5425163 w 6312646"/>
              <a:gd name="connsiteY210" fmla="*/ 797943 h 5968515"/>
              <a:gd name="connsiteX211" fmla="*/ 5441281 w 6312646"/>
              <a:gd name="connsiteY211" fmla="*/ 779893 h 5968515"/>
              <a:gd name="connsiteX212" fmla="*/ 5454591 w 6312646"/>
              <a:gd name="connsiteY212" fmla="*/ 798079 h 5968515"/>
              <a:gd name="connsiteX213" fmla="*/ 5452075 w 6312646"/>
              <a:gd name="connsiteY213" fmla="*/ 846418 h 5968515"/>
              <a:gd name="connsiteX214" fmla="*/ 5469678 w 6312646"/>
              <a:gd name="connsiteY214" fmla="*/ 847334 h 5968515"/>
              <a:gd name="connsiteX215" fmla="*/ 5472210 w 6312646"/>
              <a:gd name="connsiteY215" fmla="*/ 798688 h 5968515"/>
              <a:gd name="connsiteX216" fmla="*/ 5488240 w 6312646"/>
              <a:gd name="connsiteY216" fmla="*/ 782337 h 5968515"/>
              <a:gd name="connsiteX217" fmla="*/ 5501550 w 6312646"/>
              <a:gd name="connsiteY217" fmla="*/ 800523 h 5968515"/>
              <a:gd name="connsiteX218" fmla="*/ 5499033 w 6312646"/>
              <a:gd name="connsiteY218" fmla="*/ 848862 h 5968515"/>
              <a:gd name="connsiteX219" fmla="*/ 5516649 w 6312646"/>
              <a:gd name="connsiteY219" fmla="*/ 849779 h 5968515"/>
              <a:gd name="connsiteX220" fmla="*/ 5519326 w 6312646"/>
              <a:gd name="connsiteY220" fmla="*/ 798349 h 5968515"/>
              <a:gd name="connsiteX221" fmla="*/ 5494766 w 6312646"/>
              <a:gd name="connsiteY221" fmla="*/ 767182 h 5968515"/>
              <a:gd name="connsiteX222" fmla="*/ 5470274 w 6312646"/>
              <a:gd name="connsiteY222" fmla="*/ 779533 h 5968515"/>
              <a:gd name="connsiteX223" fmla="*/ 5449355 w 6312646"/>
              <a:gd name="connsiteY223" fmla="*/ 764818 h 5968515"/>
              <a:gd name="connsiteX224" fmla="*/ 5186719 w 6312646"/>
              <a:gd name="connsiteY224" fmla="*/ 742478 h 5968515"/>
              <a:gd name="connsiteX225" fmla="*/ 5216688 w 6312646"/>
              <a:gd name="connsiteY225" fmla="*/ 744038 h 5968515"/>
              <a:gd name="connsiteX226" fmla="*/ 5231174 w 6312646"/>
              <a:gd name="connsiteY226" fmla="*/ 757329 h 5968515"/>
              <a:gd name="connsiteX227" fmla="*/ 5215385 w 6312646"/>
              <a:gd name="connsiteY227" fmla="*/ 769057 h 5968515"/>
              <a:gd name="connsiteX228" fmla="*/ 5185417 w 6312646"/>
              <a:gd name="connsiteY228" fmla="*/ 767497 h 5968515"/>
              <a:gd name="connsiteX229" fmla="*/ 4922777 w 6312646"/>
              <a:gd name="connsiteY229" fmla="*/ 719661 h 5968515"/>
              <a:gd name="connsiteX230" fmla="*/ 4909450 w 6312646"/>
              <a:gd name="connsiteY230" fmla="*/ 750777 h 5968515"/>
              <a:gd name="connsiteX231" fmla="*/ 4916503 w 6312646"/>
              <a:gd name="connsiteY231" fmla="*/ 823215 h 5968515"/>
              <a:gd name="connsiteX232" fmla="*/ 4918279 w 6312646"/>
              <a:gd name="connsiteY232" fmla="*/ 823307 h 5968515"/>
              <a:gd name="connsiteX233" fmla="*/ 4932814 w 6312646"/>
              <a:gd name="connsiteY233" fmla="*/ 751993 h 5968515"/>
              <a:gd name="connsiteX234" fmla="*/ 4922777 w 6312646"/>
              <a:gd name="connsiteY234" fmla="*/ 719661 h 5968515"/>
              <a:gd name="connsiteX235" fmla="*/ 5167586 w 6312646"/>
              <a:gd name="connsiteY235" fmla="*/ 723221 h 5968515"/>
              <a:gd name="connsiteX236" fmla="*/ 5161960 w 6312646"/>
              <a:gd name="connsiteY236" fmla="*/ 831317 h 5968515"/>
              <a:gd name="connsiteX237" fmla="*/ 5215254 w 6312646"/>
              <a:gd name="connsiteY237" fmla="*/ 834091 h 5968515"/>
              <a:gd name="connsiteX238" fmla="*/ 5252362 w 6312646"/>
              <a:gd name="connsiteY238" fmla="*/ 805519 h 5968515"/>
              <a:gd name="connsiteX239" fmla="*/ 5234863 w 6312646"/>
              <a:gd name="connsiteY239" fmla="*/ 778753 h 5968515"/>
              <a:gd name="connsiteX240" fmla="*/ 5252323 w 6312646"/>
              <a:gd name="connsiteY240" fmla="*/ 755817 h 5968515"/>
              <a:gd name="connsiteX241" fmla="*/ 5220421 w 6312646"/>
              <a:gd name="connsiteY241" fmla="*/ 725971 h 5968515"/>
              <a:gd name="connsiteX242" fmla="*/ 5708396 w 6312646"/>
              <a:gd name="connsiteY242" fmla="*/ 748413 h 5968515"/>
              <a:gd name="connsiteX243" fmla="*/ 5696852 w 6312646"/>
              <a:gd name="connsiteY243" fmla="*/ 758812 h 5968515"/>
              <a:gd name="connsiteX244" fmla="*/ 5707254 w 6312646"/>
              <a:gd name="connsiteY244" fmla="*/ 770354 h 5968515"/>
              <a:gd name="connsiteX245" fmla="*/ 5718798 w 6312646"/>
              <a:gd name="connsiteY245" fmla="*/ 759955 h 5968515"/>
              <a:gd name="connsiteX246" fmla="*/ 5708396 w 6312646"/>
              <a:gd name="connsiteY246" fmla="*/ 748413 h 5968515"/>
              <a:gd name="connsiteX247" fmla="*/ 5062091 w 6312646"/>
              <a:gd name="connsiteY247" fmla="*/ 711443 h 5968515"/>
              <a:gd name="connsiteX248" fmla="*/ 5013521 w 6312646"/>
              <a:gd name="connsiteY248" fmla="*/ 737023 h 5968515"/>
              <a:gd name="connsiteX249" fmla="*/ 4932293 w 6312646"/>
              <a:gd name="connsiteY249" fmla="*/ 826982 h 5968515"/>
              <a:gd name="connsiteX250" fmla="*/ 4933673 w 6312646"/>
              <a:gd name="connsiteY250" fmla="*/ 828514 h 5968515"/>
              <a:gd name="connsiteX251" fmla="*/ 5031600 w 6312646"/>
              <a:gd name="connsiteY251" fmla="*/ 757083 h 5968515"/>
              <a:gd name="connsiteX252" fmla="*/ 5062091 w 6312646"/>
              <a:gd name="connsiteY252" fmla="*/ 711443 h 5968515"/>
              <a:gd name="connsiteX253" fmla="*/ 4783667 w 6312646"/>
              <a:gd name="connsiteY253" fmla="*/ 696886 h 5968515"/>
              <a:gd name="connsiteX254" fmla="*/ 4809255 w 6312646"/>
              <a:gd name="connsiteY254" fmla="*/ 745446 h 5968515"/>
              <a:gd name="connsiteX255" fmla="*/ 4899237 w 6312646"/>
              <a:gd name="connsiteY255" fmla="*/ 826657 h 5968515"/>
              <a:gd name="connsiteX256" fmla="*/ 4899236 w 6312646"/>
              <a:gd name="connsiteY256" fmla="*/ 826670 h 5968515"/>
              <a:gd name="connsiteX257" fmla="*/ 4900768 w 6312646"/>
              <a:gd name="connsiteY257" fmla="*/ 825290 h 5968515"/>
              <a:gd name="connsiteX258" fmla="*/ 4829319 w 6312646"/>
              <a:gd name="connsiteY258" fmla="*/ 727384 h 5968515"/>
              <a:gd name="connsiteX259" fmla="*/ 4783667 w 6312646"/>
              <a:gd name="connsiteY259" fmla="*/ 696886 h 5968515"/>
              <a:gd name="connsiteX260" fmla="*/ 6312646 w 6312646"/>
              <a:gd name="connsiteY260" fmla="*/ 328585 h 5968515"/>
              <a:gd name="connsiteX261" fmla="*/ 6019077 w 6312646"/>
              <a:gd name="connsiteY261" fmla="*/ 5968515 h 5968515"/>
              <a:gd name="connsiteX262" fmla="*/ 273146 w 6312646"/>
              <a:gd name="connsiteY262" fmla="*/ 5968515 h 5968515"/>
              <a:gd name="connsiteX263" fmla="*/ 0 w 6312646"/>
              <a:gd name="connsiteY263" fmla="*/ 5695369 h 5968515"/>
              <a:gd name="connsiteX264" fmla="*/ 0 w 6312646"/>
              <a:gd name="connsiteY264" fmla="*/ 0 h 596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6312646" h="5968515">
                <a:moveTo>
                  <a:pt x="5530154" y="940994"/>
                </a:moveTo>
                <a:cubicBezTo>
                  <a:pt x="5543439" y="941686"/>
                  <a:pt x="5552627" y="952690"/>
                  <a:pt x="5551887" y="966905"/>
                </a:cubicBezTo>
                <a:cubicBezTo>
                  <a:pt x="5551147" y="981119"/>
                  <a:pt x="5540867" y="991110"/>
                  <a:pt x="5527582" y="990419"/>
                </a:cubicBezTo>
                <a:cubicBezTo>
                  <a:pt x="5514297" y="989727"/>
                  <a:pt x="5505108" y="978723"/>
                  <a:pt x="5505848" y="964508"/>
                </a:cubicBezTo>
                <a:cubicBezTo>
                  <a:pt x="5506588" y="950294"/>
                  <a:pt x="5516869" y="940303"/>
                  <a:pt x="5530154" y="940994"/>
                </a:cubicBezTo>
                <a:close/>
                <a:moveTo>
                  <a:pt x="5305251" y="929288"/>
                </a:moveTo>
                <a:cubicBezTo>
                  <a:pt x="5318536" y="929979"/>
                  <a:pt x="5327723" y="940984"/>
                  <a:pt x="5326983" y="955198"/>
                </a:cubicBezTo>
                <a:cubicBezTo>
                  <a:pt x="5326243" y="969412"/>
                  <a:pt x="5315963" y="979404"/>
                  <a:pt x="5302678" y="978712"/>
                </a:cubicBezTo>
                <a:cubicBezTo>
                  <a:pt x="5289393" y="978021"/>
                  <a:pt x="5280206" y="967016"/>
                  <a:pt x="5280946" y="952802"/>
                </a:cubicBezTo>
                <a:cubicBezTo>
                  <a:pt x="5281686" y="938587"/>
                  <a:pt x="5291966" y="928596"/>
                  <a:pt x="5305251" y="929288"/>
                </a:cubicBezTo>
                <a:close/>
                <a:moveTo>
                  <a:pt x="5620107" y="944754"/>
                </a:moveTo>
                <a:cubicBezTo>
                  <a:pt x="5629994" y="945269"/>
                  <a:pt x="5637723" y="951562"/>
                  <a:pt x="5639449" y="962947"/>
                </a:cubicBezTo>
                <a:lnTo>
                  <a:pt x="5598674" y="960824"/>
                </a:lnTo>
                <a:cubicBezTo>
                  <a:pt x="5601694" y="950301"/>
                  <a:pt x="5609607" y="944208"/>
                  <a:pt x="5620107" y="944754"/>
                </a:cubicBezTo>
                <a:close/>
                <a:moveTo>
                  <a:pt x="5708637" y="934021"/>
                </a:moveTo>
                <a:cubicBezTo>
                  <a:pt x="5697051" y="933418"/>
                  <a:pt x="5689150" y="939512"/>
                  <a:pt x="5686191" y="948643"/>
                </a:cubicBezTo>
                <a:lnTo>
                  <a:pt x="5686939" y="934275"/>
                </a:lnTo>
                <a:lnTo>
                  <a:pt x="5669335" y="933359"/>
                </a:lnTo>
                <a:lnTo>
                  <a:pt x="5665220" y="1012425"/>
                </a:lnTo>
                <a:lnTo>
                  <a:pt x="5665219" y="1012451"/>
                </a:lnTo>
                <a:lnTo>
                  <a:pt x="5682822" y="1013367"/>
                </a:lnTo>
                <a:lnTo>
                  <a:pt x="5685065" y="970277"/>
                </a:lnTo>
                <a:cubicBezTo>
                  <a:pt x="5685748" y="957148"/>
                  <a:pt x="5691618" y="951409"/>
                  <a:pt x="5705529" y="952133"/>
                </a:cubicBezTo>
                <a:lnTo>
                  <a:pt x="5709387" y="952334"/>
                </a:lnTo>
                <a:lnTo>
                  <a:pt x="5710336" y="934110"/>
                </a:lnTo>
                <a:close/>
                <a:moveTo>
                  <a:pt x="5527487" y="923836"/>
                </a:moveTo>
                <a:cubicBezTo>
                  <a:pt x="5506792" y="922759"/>
                  <a:pt x="5488895" y="939320"/>
                  <a:pt x="5487632" y="963573"/>
                </a:cubicBezTo>
                <a:cubicBezTo>
                  <a:pt x="5486370" y="987825"/>
                  <a:pt x="5502451" y="1006155"/>
                  <a:pt x="5523146" y="1007232"/>
                </a:cubicBezTo>
                <a:cubicBezTo>
                  <a:pt x="5535345" y="1007867"/>
                  <a:pt x="5544739" y="1003093"/>
                  <a:pt x="5550511" y="993328"/>
                </a:cubicBezTo>
                <a:lnTo>
                  <a:pt x="5549828" y="1006457"/>
                </a:lnTo>
                <a:lnTo>
                  <a:pt x="5567444" y="1007374"/>
                </a:lnTo>
                <a:lnTo>
                  <a:pt x="5571560" y="928308"/>
                </a:lnTo>
                <a:lnTo>
                  <a:pt x="5553944" y="927391"/>
                </a:lnTo>
                <a:lnTo>
                  <a:pt x="5553261" y="940507"/>
                </a:lnTo>
                <a:cubicBezTo>
                  <a:pt x="5548534" y="930195"/>
                  <a:pt x="5539686" y="924471"/>
                  <a:pt x="5527487" y="923836"/>
                </a:cubicBezTo>
                <a:close/>
                <a:moveTo>
                  <a:pt x="5306135" y="912302"/>
                </a:moveTo>
                <a:cubicBezTo>
                  <a:pt x="5282656" y="911080"/>
                  <a:pt x="5263979" y="927600"/>
                  <a:pt x="5262716" y="951853"/>
                </a:cubicBezTo>
                <a:cubicBezTo>
                  <a:pt x="5261454" y="976105"/>
                  <a:pt x="5278315" y="994476"/>
                  <a:pt x="5301794" y="995698"/>
                </a:cubicBezTo>
                <a:cubicBezTo>
                  <a:pt x="5325273" y="996920"/>
                  <a:pt x="5343950" y="980399"/>
                  <a:pt x="5345213" y="956147"/>
                </a:cubicBezTo>
                <a:cubicBezTo>
                  <a:pt x="5346475" y="931894"/>
                  <a:pt x="5329614" y="913524"/>
                  <a:pt x="5306135" y="912302"/>
                </a:cubicBezTo>
                <a:close/>
                <a:moveTo>
                  <a:pt x="5620956" y="928676"/>
                </a:moveTo>
                <a:cubicBezTo>
                  <a:pt x="5597785" y="927470"/>
                  <a:pt x="5580964" y="944254"/>
                  <a:pt x="5579710" y="968340"/>
                </a:cubicBezTo>
                <a:lnTo>
                  <a:pt x="5579696" y="968352"/>
                </a:lnTo>
                <a:cubicBezTo>
                  <a:pt x="5578442" y="992439"/>
                  <a:pt x="5594669" y="1010943"/>
                  <a:pt x="5617995" y="1012157"/>
                </a:cubicBezTo>
                <a:cubicBezTo>
                  <a:pt x="5632365" y="1012905"/>
                  <a:pt x="5646327" y="1006511"/>
                  <a:pt x="5653372" y="996185"/>
                </a:cubicBezTo>
                <a:lnTo>
                  <a:pt x="5641856" y="985367"/>
                </a:lnTo>
                <a:cubicBezTo>
                  <a:pt x="5636986" y="992553"/>
                  <a:pt x="5628411" y="996589"/>
                  <a:pt x="5618844" y="996091"/>
                </a:cubicBezTo>
                <a:cubicBezTo>
                  <a:pt x="5607258" y="995488"/>
                  <a:pt x="5599020" y="987158"/>
                  <a:pt x="5597488" y="975002"/>
                </a:cubicBezTo>
                <a:lnTo>
                  <a:pt x="5656645" y="978082"/>
                </a:lnTo>
                <a:cubicBezTo>
                  <a:pt x="5657056" y="976093"/>
                  <a:pt x="5657330" y="973776"/>
                  <a:pt x="5657443" y="971618"/>
                </a:cubicBezTo>
                <a:cubicBezTo>
                  <a:pt x="5658624" y="948911"/>
                  <a:pt x="5644129" y="929882"/>
                  <a:pt x="5620956" y="928676"/>
                </a:cubicBezTo>
                <a:close/>
                <a:moveTo>
                  <a:pt x="5383207" y="895555"/>
                </a:moveTo>
                <a:lnTo>
                  <a:pt x="5365309" y="900041"/>
                </a:lnTo>
                <a:lnTo>
                  <a:pt x="5364401" y="917486"/>
                </a:lnTo>
                <a:lnTo>
                  <a:pt x="5349111" y="916690"/>
                </a:lnTo>
                <a:lnTo>
                  <a:pt x="5348323" y="931824"/>
                </a:lnTo>
                <a:lnTo>
                  <a:pt x="5363613" y="932620"/>
                </a:lnTo>
                <a:lnTo>
                  <a:pt x="5361596" y="971381"/>
                </a:lnTo>
                <a:cubicBezTo>
                  <a:pt x="5360704" y="988520"/>
                  <a:pt x="5369624" y="998742"/>
                  <a:pt x="5385682" y="999578"/>
                </a:cubicBezTo>
                <a:cubicBezTo>
                  <a:pt x="5390166" y="999811"/>
                  <a:pt x="5394201" y="999560"/>
                  <a:pt x="5397188" y="998781"/>
                </a:cubicBezTo>
                <a:lnTo>
                  <a:pt x="5397199" y="998807"/>
                </a:lnTo>
                <a:lnTo>
                  <a:pt x="5397971" y="983980"/>
                </a:lnTo>
                <a:cubicBezTo>
                  <a:pt x="5395949" y="984182"/>
                  <a:pt x="5393157" y="984190"/>
                  <a:pt x="5391304" y="984094"/>
                </a:cubicBezTo>
                <a:cubicBezTo>
                  <a:pt x="5382656" y="983644"/>
                  <a:pt x="5378866" y="978951"/>
                  <a:pt x="5379300" y="970612"/>
                </a:cubicBezTo>
                <a:lnTo>
                  <a:pt x="5381229" y="933550"/>
                </a:lnTo>
                <a:lnTo>
                  <a:pt x="5400544" y="934555"/>
                </a:lnTo>
                <a:lnTo>
                  <a:pt x="5401332" y="919421"/>
                </a:lnTo>
                <a:lnTo>
                  <a:pt x="5382017" y="918416"/>
                </a:lnTo>
                <a:close/>
                <a:moveTo>
                  <a:pt x="5414595" y="891004"/>
                </a:moveTo>
                <a:lnTo>
                  <a:pt x="5408967" y="999112"/>
                </a:lnTo>
                <a:lnTo>
                  <a:pt x="5426558" y="1000028"/>
                </a:lnTo>
                <a:lnTo>
                  <a:pt x="5429001" y="953081"/>
                </a:lnTo>
                <a:cubicBezTo>
                  <a:pt x="5429636" y="940884"/>
                  <a:pt x="5436471" y="934581"/>
                  <a:pt x="5446358" y="935096"/>
                </a:cubicBezTo>
                <a:cubicBezTo>
                  <a:pt x="5456245" y="935610"/>
                  <a:pt x="5461456" y="942541"/>
                  <a:pt x="5460894" y="953345"/>
                </a:cubicBezTo>
                <a:lnTo>
                  <a:pt x="5458378" y="1001684"/>
                </a:lnTo>
                <a:lnTo>
                  <a:pt x="5475994" y="1002601"/>
                </a:lnTo>
                <a:lnTo>
                  <a:pt x="5478671" y="951172"/>
                </a:lnTo>
                <a:cubicBezTo>
                  <a:pt x="5479732" y="930789"/>
                  <a:pt x="5469249" y="920792"/>
                  <a:pt x="5454431" y="920021"/>
                </a:cubicBezTo>
                <a:cubicBezTo>
                  <a:pt x="5442232" y="919386"/>
                  <a:pt x="5433883" y="924996"/>
                  <a:pt x="5430140" y="931460"/>
                </a:cubicBezTo>
                <a:lnTo>
                  <a:pt x="5432198" y="891920"/>
                </a:lnTo>
                <a:close/>
                <a:moveTo>
                  <a:pt x="5207225" y="878353"/>
                </a:moveTo>
                <a:cubicBezTo>
                  <a:pt x="5176170" y="876737"/>
                  <a:pt x="5151623" y="898996"/>
                  <a:pt x="5149926" y="931588"/>
                </a:cubicBezTo>
                <a:cubicBezTo>
                  <a:pt x="5148230" y="964180"/>
                  <a:pt x="5170333" y="988868"/>
                  <a:pt x="5199063" y="990363"/>
                </a:cubicBezTo>
                <a:cubicBezTo>
                  <a:pt x="5212348" y="991055"/>
                  <a:pt x="5225176" y="985525"/>
                  <a:pt x="5232959" y="976018"/>
                </a:cubicBezTo>
                <a:lnTo>
                  <a:pt x="5232236" y="989913"/>
                </a:lnTo>
                <a:lnTo>
                  <a:pt x="5250158" y="990846"/>
                </a:lnTo>
                <a:lnTo>
                  <a:pt x="5253117" y="934014"/>
                </a:lnTo>
                <a:lnTo>
                  <a:pt x="5206311" y="931578"/>
                </a:lnTo>
                <a:lnTo>
                  <a:pt x="5205394" y="949189"/>
                </a:lnTo>
                <a:lnTo>
                  <a:pt x="5232731" y="950612"/>
                </a:lnTo>
                <a:cubicBezTo>
                  <a:pt x="5229408" y="963757"/>
                  <a:pt x="5217187" y="972418"/>
                  <a:pt x="5202356" y="971646"/>
                </a:cubicBezTo>
                <a:cubicBezTo>
                  <a:pt x="5182887" y="970633"/>
                  <a:pt x="5169809" y="954162"/>
                  <a:pt x="5170926" y="932694"/>
                </a:cubicBezTo>
                <a:cubicBezTo>
                  <a:pt x="5172044" y="911226"/>
                  <a:pt x="5186761" y="896202"/>
                  <a:pt x="5206230" y="897216"/>
                </a:cubicBezTo>
                <a:cubicBezTo>
                  <a:pt x="5220128" y="897939"/>
                  <a:pt x="5229807" y="905409"/>
                  <a:pt x="5234709" y="915576"/>
                </a:cubicBezTo>
                <a:lnTo>
                  <a:pt x="5251971" y="905321"/>
                </a:lnTo>
                <a:cubicBezTo>
                  <a:pt x="5244586" y="889454"/>
                  <a:pt x="5227764" y="879435"/>
                  <a:pt x="5207211" y="878365"/>
                </a:cubicBezTo>
                <a:close/>
                <a:moveTo>
                  <a:pt x="4931941" y="859068"/>
                </a:moveTo>
                <a:lnTo>
                  <a:pt x="4931949" y="859074"/>
                </a:lnTo>
                <a:lnTo>
                  <a:pt x="4930422" y="860449"/>
                </a:lnTo>
                <a:cubicBezTo>
                  <a:pt x="4946704" y="888970"/>
                  <a:pt x="4968559" y="921392"/>
                  <a:pt x="5001872" y="958355"/>
                </a:cubicBezTo>
                <a:cubicBezTo>
                  <a:pt x="5026127" y="985268"/>
                  <a:pt x="5039380" y="996189"/>
                  <a:pt x="5047524" y="988840"/>
                </a:cubicBezTo>
                <a:cubicBezTo>
                  <a:pt x="5055668" y="981504"/>
                  <a:pt x="5046179" y="967192"/>
                  <a:pt x="5021923" y="940280"/>
                </a:cubicBezTo>
                <a:cubicBezTo>
                  <a:pt x="5005267" y="921798"/>
                  <a:pt x="4989443" y="906280"/>
                  <a:pt x="4974446" y="892989"/>
                </a:cubicBezTo>
                <a:lnTo>
                  <a:pt x="4931949" y="859074"/>
                </a:lnTo>
                <a:lnTo>
                  <a:pt x="4931954" y="859069"/>
                </a:lnTo>
                <a:close/>
                <a:moveTo>
                  <a:pt x="4828570" y="840690"/>
                </a:moveTo>
                <a:cubicBezTo>
                  <a:pt x="4806599" y="839546"/>
                  <a:pt x="4796175" y="841206"/>
                  <a:pt x="4795681" y="850695"/>
                </a:cubicBezTo>
                <a:cubicBezTo>
                  <a:pt x="4795187" y="860184"/>
                  <a:pt x="4805369" y="862917"/>
                  <a:pt x="4827353" y="864061"/>
                </a:cubicBezTo>
                <a:cubicBezTo>
                  <a:pt x="4852264" y="865357"/>
                  <a:pt x="4872781" y="863186"/>
                  <a:pt x="4890314" y="859552"/>
                </a:cubicBezTo>
                <a:cubicBezTo>
                  <a:pt x="4863568" y="875794"/>
                  <a:pt x="4833578" y="899255"/>
                  <a:pt x="4799381" y="929733"/>
                </a:cubicBezTo>
                <a:cubicBezTo>
                  <a:pt x="4772543" y="953653"/>
                  <a:pt x="4761595" y="966645"/>
                  <a:pt x="4768622" y="974361"/>
                </a:cubicBezTo>
                <a:cubicBezTo>
                  <a:pt x="4775650" y="982077"/>
                  <a:pt x="4789846" y="972649"/>
                  <a:pt x="4816683" y="948728"/>
                </a:cubicBezTo>
                <a:cubicBezTo>
                  <a:pt x="4850882" y="918238"/>
                  <a:pt x="4877575" y="891173"/>
                  <a:pt x="4896674" y="866542"/>
                </a:cubicBezTo>
                <a:cubicBezTo>
                  <a:pt x="4891239" y="883598"/>
                  <a:pt x="4886935" y="903787"/>
                  <a:pt x="4885637" y="928729"/>
                </a:cubicBezTo>
                <a:cubicBezTo>
                  <a:pt x="4884493" y="950696"/>
                  <a:pt x="4886154" y="961104"/>
                  <a:pt x="4895645" y="961598"/>
                </a:cubicBezTo>
                <a:cubicBezTo>
                  <a:pt x="4905137" y="962092"/>
                  <a:pt x="4907870" y="951913"/>
                  <a:pt x="4909014" y="929946"/>
                </a:cubicBezTo>
                <a:cubicBezTo>
                  <a:pt x="4910585" y="899767"/>
                  <a:pt x="4907081" y="876035"/>
                  <a:pt x="4902025" y="856269"/>
                </a:cubicBezTo>
                <a:cubicBezTo>
                  <a:pt x="4901962" y="855997"/>
                  <a:pt x="4901831" y="855798"/>
                  <a:pt x="4901672" y="855661"/>
                </a:cubicBezTo>
                <a:lnTo>
                  <a:pt x="4901660" y="855648"/>
                </a:lnTo>
                <a:cubicBezTo>
                  <a:pt x="4901540" y="855501"/>
                  <a:pt x="4901367" y="855376"/>
                  <a:pt x="4901141" y="855288"/>
                </a:cubicBezTo>
                <a:cubicBezTo>
                  <a:pt x="4881989" y="848221"/>
                  <a:pt x="4858756" y="842261"/>
                  <a:pt x="4828570" y="840690"/>
                </a:cubicBezTo>
                <a:close/>
                <a:moveTo>
                  <a:pt x="5015852" y="837414"/>
                </a:moveTo>
                <a:cubicBezTo>
                  <a:pt x="4983036" y="835706"/>
                  <a:pt x="4957253" y="839115"/>
                  <a:pt x="4935784" y="844068"/>
                </a:cubicBezTo>
                <a:cubicBezTo>
                  <a:pt x="4934656" y="844329"/>
                  <a:pt x="4934596" y="845478"/>
                  <a:pt x="4935691" y="845856"/>
                </a:cubicBezTo>
                <a:cubicBezTo>
                  <a:pt x="4956529" y="853010"/>
                  <a:pt x="4981833" y="859065"/>
                  <a:pt x="5014636" y="860773"/>
                </a:cubicBezTo>
                <a:cubicBezTo>
                  <a:pt x="5038524" y="862016"/>
                  <a:pt x="5049842" y="860403"/>
                  <a:pt x="5050335" y="850927"/>
                </a:cubicBezTo>
                <a:cubicBezTo>
                  <a:pt x="5050829" y="841450"/>
                  <a:pt x="5039740" y="838658"/>
                  <a:pt x="5015852" y="837414"/>
                </a:cubicBezTo>
                <a:close/>
                <a:moveTo>
                  <a:pt x="5184468" y="785721"/>
                </a:moveTo>
                <a:lnTo>
                  <a:pt x="5215369" y="787330"/>
                </a:lnTo>
                <a:cubicBezTo>
                  <a:pt x="5226023" y="787884"/>
                  <a:pt x="5231932" y="793455"/>
                  <a:pt x="5231466" y="802421"/>
                </a:cubicBezTo>
                <a:cubicBezTo>
                  <a:pt x="5230999" y="811386"/>
                  <a:pt x="5224543" y="816313"/>
                  <a:pt x="5213890" y="815759"/>
                </a:cubicBezTo>
                <a:lnTo>
                  <a:pt x="5213890" y="815746"/>
                </a:lnTo>
                <a:lnTo>
                  <a:pt x="5182989" y="814137"/>
                </a:lnTo>
                <a:close/>
                <a:moveTo>
                  <a:pt x="5766204" y="798343"/>
                </a:moveTo>
                <a:cubicBezTo>
                  <a:pt x="5779489" y="799034"/>
                  <a:pt x="5788676" y="810039"/>
                  <a:pt x="5787936" y="824253"/>
                </a:cubicBezTo>
                <a:cubicBezTo>
                  <a:pt x="5787196" y="838467"/>
                  <a:pt x="5776916" y="848459"/>
                  <a:pt x="5763631" y="847767"/>
                </a:cubicBezTo>
                <a:cubicBezTo>
                  <a:pt x="5750346" y="847076"/>
                  <a:pt x="5741159" y="836071"/>
                  <a:pt x="5741899" y="821857"/>
                </a:cubicBezTo>
                <a:cubicBezTo>
                  <a:pt x="5742638" y="807642"/>
                  <a:pt x="5752919" y="797651"/>
                  <a:pt x="5766204" y="798343"/>
                </a:cubicBezTo>
                <a:close/>
                <a:moveTo>
                  <a:pt x="5304032" y="774286"/>
                </a:moveTo>
                <a:cubicBezTo>
                  <a:pt x="5317317" y="774977"/>
                  <a:pt x="5326505" y="785982"/>
                  <a:pt x="5325765" y="800196"/>
                </a:cubicBezTo>
                <a:cubicBezTo>
                  <a:pt x="5325025" y="814410"/>
                  <a:pt x="5314745" y="824402"/>
                  <a:pt x="5301460" y="823710"/>
                </a:cubicBezTo>
                <a:cubicBezTo>
                  <a:pt x="5288175" y="823019"/>
                  <a:pt x="5278987" y="812014"/>
                  <a:pt x="5279727" y="797800"/>
                </a:cubicBezTo>
                <a:cubicBezTo>
                  <a:pt x="5280467" y="783585"/>
                  <a:pt x="5290747" y="773594"/>
                  <a:pt x="5304032" y="774286"/>
                </a:cubicBezTo>
                <a:close/>
                <a:moveTo>
                  <a:pt x="5568685" y="787139"/>
                </a:moveTo>
                <a:cubicBezTo>
                  <a:pt x="5578573" y="787654"/>
                  <a:pt x="5586302" y="793947"/>
                  <a:pt x="5588028" y="805332"/>
                </a:cubicBezTo>
                <a:lnTo>
                  <a:pt x="5547253" y="803209"/>
                </a:lnTo>
                <a:cubicBezTo>
                  <a:pt x="5550272" y="792686"/>
                  <a:pt x="5558185" y="786593"/>
                  <a:pt x="5568685" y="787139"/>
                </a:cubicBezTo>
                <a:close/>
                <a:moveTo>
                  <a:pt x="5697930" y="779934"/>
                </a:moveTo>
                <a:lnTo>
                  <a:pt x="5693815" y="859001"/>
                </a:lnTo>
                <a:lnTo>
                  <a:pt x="5711430" y="859918"/>
                </a:lnTo>
                <a:lnTo>
                  <a:pt x="5715545" y="780851"/>
                </a:lnTo>
                <a:close/>
                <a:moveTo>
                  <a:pt x="5398332" y="762944"/>
                </a:moveTo>
                <a:cubicBezTo>
                  <a:pt x="5386746" y="762341"/>
                  <a:pt x="5378846" y="768435"/>
                  <a:pt x="5375885" y="777578"/>
                </a:cubicBezTo>
                <a:lnTo>
                  <a:pt x="5376633" y="763210"/>
                </a:lnTo>
                <a:lnTo>
                  <a:pt x="5359017" y="762293"/>
                </a:lnTo>
                <a:lnTo>
                  <a:pt x="5354902" y="841360"/>
                </a:lnTo>
                <a:lnTo>
                  <a:pt x="5372518" y="842277"/>
                </a:lnTo>
                <a:lnTo>
                  <a:pt x="5374761" y="799186"/>
                </a:lnTo>
                <a:cubicBezTo>
                  <a:pt x="5375444" y="786058"/>
                  <a:pt x="5381314" y="780332"/>
                  <a:pt x="5395225" y="781056"/>
                </a:cubicBezTo>
                <a:lnTo>
                  <a:pt x="5399083" y="781256"/>
                </a:lnTo>
                <a:lnTo>
                  <a:pt x="5400031" y="763032"/>
                </a:lnTo>
                <a:close/>
                <a:moveTo>
                  <a:pt x="5763536" y="781185"/>
                </a:moveTo>
                <a:cubicBezTo>
                  <a:pt x="5742842" y="780108"/>
                  <a:pt x="5724931" y="796668"/>
                  <a:pt x="5723669" y="820921"/>
                </a:cubicBezTo>
                <a:cubicBezTo>
                  <a:pt x="5722406" y="845173"/>
                  <a:pt x="5738488" y="863503"/>
                  <a:pt x="5759195" y="864581"/>
                </a:cubicBezTo>
                <a:cubicBezTo>
                  <a:pt x="5771395" y="865216"/>
                  <a:pt x="5780788" y="860442"/>
                  <a:pt x="5786561" y="850677"/>
                </a:cubicBezTo>
                <a:lnTo>
                  <a:pt x="5785877" y="863806"/>
                </a:lnTo>
                <a:lnTo>
                  <a:pt x="5803481" y="864722"/>
                </a:lnTo>
                <a:lnTo>
                  <a:pt x="5807596" y="785655"/>
                </a:lnTo>
                <a:lnTo>
                  <a:pt x="5789993" y="784739"/>
                </a:lnTo>
                <a:lnTo>
                  <a:pt x="5789310" y="797855"/>
                </a:lnTo>
                <a:cubicBezTo>
                  <a:pt x="5784583" y="787543"/>
                  <a:pt x="5775735" y="781820"/>
                  <a:pt x="5763536" y="781185"/>
                </a:cubicBezTo>
                <a:close/>
                <a:moveTo>
                  <a:pt x="5301352" y="757127"/>
                </a:moveTo>
                <a:cubicBezTo>
                  <a:pt x="5280658" y="756050"/>
                  <a:pt x="5262747" y="772611"/>
                  <a:pt x="5261484" y="796863"/>
                </a:cubicBezTo>
                <a:cubicBezTo>
                  <a:pt x="5260222" y="821116"/>
                  <a:pt x="5276304" y="839445"/>
                  <a:pt x="5297011" y="840523"/>
                </a:cubicBezTo>
                <a:cubicBezTo>
                  <a:pt x="5309210" y="841158"/>
                  <a:pt x="5318604" y="836384"/>
                  <a:pt x="5324377" y="826619"/>
                </a:cubicBezTo>
                <a:lnTo>
                  <a:pt x="5323693" y="839748"/>
                </a:lnTo>
                <a:lnTo>
                  <a:pt x="5341296" y="840664"/>
                </a:lnTo>
                <a:lnTo>
                  <a:pt x="5345412" y="761598"/>
                </a:lnTo>
                <a:lnTo>
                  <a:pt x="5327809" y="760681"/>
                </a:lnTo>
                <a:lnTo>
                  <a:pt x="5327126" y="773797"/>
                </a:lnTo>
                <a:cubicBezTo>
                  <a:pt x="5322399" y="763486"/>
                  <a:pt x="5313551" y="757762"/>
                  <a:pt x="5301352" y="757127"/>
                </a:cubicBezTo>
                <a:close/>
                <a:moveTo>
                  <a:pt x="5659274" y="775745"/>
                </a:moveTo>
                <a:cubicBezTo>
                  <a:pt x="5647074" y="775110"/>
                  <a:pt x="5638725" y="780720"/>
                  <a:pt x="5634981" y="787184"/>
                </a:cubicBezTo>
                <a:lnTo>
                  <a:pt x="5635528" y="776686"/>
                </a:lnTo>
                <a:lnTo>
                  <a:pt x="5617926" y="775770"/>
                </a:lnTo>
                <a:lnTo>
                  <a:pt x="5613810" y="854836"/>
                </a:lnTo>
                <a:lnTo>
                  <a:pt x="5631400" y="855752"/>
                </a:lnTo>
                <a:lnTo>
                  <a:pt x="5633844" y="808805"/>
                </a:lnTo>
                <a:cubicBezTo>
                  <a:pt x="5634479" y="796608"/>
                  <a:pt x="5641314" y="790305"/>
                  <a:pt x="5651200" y="790820"/>
                </a:cubicBezTo>
                <a:cubicBezTo>
                  <a:pt x="5661088" y="791334"/>
                  <a:pt x="5666299" y="798265"/>
                  <a:pt x="5665736" y="809069"/>
                </a:cubicBezTo>
                <a:lnTo>
                  <a:pt x="5663220" y="857408"/>
                </a:lnTo>
                <a:lnTo>
                  <a:pt x="5680836" y="858325"/>
                </a:lnTo>
                <a:lnTo>
                  <a:pt x="5683513" y="806895"/>
                </a:lnTo>
                <a:cubicBezTo>
                  <a:pt x="5684574" y="786513"/>
                  <a:pt x="5674092" y="776516"/>
                  <a:pt x="5659274" y="775745"/>
                </a:cubicBezTo>
                <a:close/>
                <a:moveTo>
                  <a:pt x="5569534" y="771074"/>
                </a:moveTo>
                <a:cubicBezTo>
                  <a:pt x="5546362" y="769868"/>
                  <a:pt x="5529529" y="786638"/>
                  <a:pt x="5528275" y="810737"/>
                </a:cubicBezTo>
                <a:cubicBezTo>
                  <a:pt x="5527021" y="834824"/>
                  <a:pt x="5543247" y="853328"/>
                  <a:pt x="5566573" y="854542"/>
                </a:cubicBezTo>
                <a:cubicBezTo>
                  <a:pt x="5580944" y="855290"/>
                  <a:pt x="5594905" y="848896"/>
                  <a:pt x="5601951" y="838570"/>
                </a:cubicBezTo>
                <a:lnTo>
                  <a:pt x="5590434" y="827752"/>
                </a:lnTo>
                <a:cubicBezTo>
                  <a:pt x="5585565" y="834926"/>
                  <a:pt x="5576990" y="838974"/>
                  <a:pt x="5567423" y="838476"/>
                </a:cubicBezTo>
                <a:cubicBezTo>
                  <a:pt x="5555836" y="837873"/>
                  <a:pt x="5547598" y="829543"/>
                  <a:pt x="5546066" y="817387"/>
                </a:cubicBezTo>
                <a:lnTo>
                  <a:pt x="5605223" y="820467"/>
                </a:lnTo>
                <a:cubicBezTo>
                  <a:pt x="5605635" y="818478"/>
                  <a:pt x="5605909" y="816161"/>
                  <a:pt x="5606021" y="814003"/>
                </a:cubicBezTo>
                <a:cubicBezTo>
                  <a:pt x="5607203" y="791296"/>
                  <a:pt x="5592707" y="772280"/>
                  <a:pt x="5569534" y="771074"/>
                </a:cubicBezTo>
                <a:close/>
                <a:moveTo>
                  <a:pt x="5449355" y="764818"/>
                </a:moveTo>
                <a:cubicBezTo>
                  <a:pt x="5437921" y="764223"/>
                  <a:pt x="5430046" y="769857"/>
                  <a:pt x="5426302" y="776322"/>
                </a:cubicBezTo>
                <a:lnTo>
                  <a:pt x="5426848" y="765824"/>
                </a:lnTo>
                <a:lnTo>
                  <a:pt x="5409233" y="764907"/>
                </a:lnTo>
                <a:lnTo>
                  <a:pt x="5405118" y="843973"/>
                </a:lnTo>
                <a:lnTo>
                  <a:pt x="5422720" y="844890"/>
                </a:lnTo>
                <a:lnTo>
                  <a:pt x="5425163" y="797943"/>
                </a:lnTo>
                <a:cubicBezTo>
                  <a:pt x="5425798" y="785746"/>
                  <a:pt x="5432174" y="779419"/>
                  <a:pt x="5441281" y="779893"/>
                </a:cubicBezTo>
                <a:cubicBezTo>
                  <a:pt x="5450390" y="780367"/>
                  <a:pt x="5455154" y="787274"/>
                  <a:pt x="5454591" y="798079"/>
                </a:cubicBezTo>
                <a:lnTo>
                  <a:pt x="5452075" y="846418"/>
                </a:lnTo>
                <a:lnTo>
                  <a:pt x="5469678" y="847334"/>
                </a:lnTo>
                <a:lnTo>
                  <a:pt x="5472210" y="798688"/>
                </a:lnTo>
                <a:cubicBezTo>
                  <a:pt x="5472757" y="788190"/>
                  <a:pt x="5479132" y="781863"/>
                  <a:pt x="5488240" y="782337"/>
                </a:cubicBezTo>
                <a:cubicBezTo>
                  <a:pt x="5497348" y="782811"/>
                  <a:pt x="5502112" y="789718"/>
                  <a:pt x="5501550" y="800523"/>
                </a:cubicBezTo>
                <a:lnTo>
                  <a:pt x="5499033" y="848862"/>
                </a:lnTo>
                <a:lnTo>
                  <a:pt x="5516649" y="849779"/>
                </a:lnTo>
                <a:lnTo>
                  <a:pt x="5519326" y="798349"/>
                </a:lnTo>
                <a:cubicBezTo>
                  <a:pt x="5520387" y="777966"/>
                  <a:pt x="5510377" y="767995"/>
                  <a:pt x="5494766" y="767182"/>
                </a:cubicBezTo>
                <a:cubicBezTo>
                  <a:pt x="5484267" y="766636"/>
                  <a:pt x="5475836" y="770845"/>
                  <a:pt x="5470274" y="779533"/>
                </a:cubicBezTo>
                <a:cubicBezTo>
                  <a:pt x="5466593" y="770044"/>
                  <a:pt x="5458935" y="765317"/>
                  <a:pt x="5449355" y="764818"/>
                </a:cubicBezTo>
                <a:close/>
                <a:moveTo>
                  <a:pt x="5186719" y="742478"/>
                </a:moveTo>
                <a:lnTo>
                  <a:pt x="5216688" y="744038"/>
                </a:lnTo>
                <a:cubicBezTo>
                  <a:pt x="5226269" y="744537"/>
                  <a:pt x="5231584" y="749462"/>
                  <a:pt x="5231174" y="757329"/>
                </a:cubicBezTo>
                <a:cubicBezTo>
                  <a:pt x="5230765" y="765196"/>
                  <a:pt x="5224966" y="769555"/>
                  <a:pt x="5215385" y="769057"/>
                </a:cubicBezTo>
                <a:lnTo>
                  <a:pt x="5185417" y="767497"/>
                </a:lnTo>
                <a:close/>
                <a:moveTo>
                  <a:pt x="4922777" y="719661"/>
                </a:moveTo>
                <a:cubicBezTo>
                  <a:pt x="4913298" y="719167"/>
                  <a:pt x="4910574" y="729180"/>
                  <a:pt x="4909450" y="750777"/>
                </a:cubicBezTo>
                <a:cubicBezTo>
                  <a:pt x="4907906" y="780444"/>
                  <a:pt x="4911430" y="803780"/>
                  <a:pt x="4916503" y="823215"/>
                </a:cubicBezTo>
                <a:cubicBezTo>
                  <a:pt x="4916770" y="824241"/>
                  <a:pt x="4917907" y="824300"/>
                  <a:pt x="4918279" y="823307"/>
                </a:cubicBezTo>
                <a:cubicBezTo>
                  <a:pt x="4925329" y="804491"/>
                  <a:pt x="4931270" y="781660"/>
                  <a:pt x="4932814" y="751993"/>
                </a:cubicBezTo>
                <a:cubicBezTo>
                  <a:pt x="4933938" y="730397"/>
                  <a:pt x="4932269" y="720155"/>
                  <a:pt x="4922777" y="719661"/>
                </a:cubicBezTo>
                <a:close/>
                <a:moveTo>
                  <a:pt x="5167586" y="723221"/>
                </a:moveTo>
                <a:lnTo>
                  <a:pt x="5161960" y="831317"/>
                </a:lnTo>
                <a:lnTo>
                  <a:pt x="5215254" y="834091"/>
                </a:lnTo>
                <a:cubicBezTo>
                  <a:pt x="5237647" y="835256"/>
                  <a:pt x="5251366" y="824663"/>
                  <a:pt x="5252362" y="805519"/>
                </a:cubicBezTo>
                <a:cubicBezTo>
                  <a:pt x="5253045" y="792390"/>
                  <a:pt x="5246248" y="783213"/>
                  <a:pt x="5234863" y="778753"/>
                </a:cubicBezTo>
                <a:cubicBezTo>
                  <a:pt x="5245104" y="775419"/>
                  <a:pt x="5251753" y="766775"/>
                  <a:pt x="5252323" y="755817"/>
                </a:cubicBezTo>
                <a:cubicBezTo>
                  <a:pt x="5253240" y="738206"/>
                  <a:pt x="5241434" y="727065"/>
                  <a:pt x="5220421" y="725971"/>
                </a:cubicBezTo>
                <a:close/>
                <a:moveTo>
                  <a:pt x="5708396" y="748413"/>
                </a:moveTo>
                <a:cubicBezTo>
                  <a:pt x="5702367" y="748099"/>
                  <a:pt x="5697166" y="752784"/>
                  <a:pt x="5696852" y="758812"/>
                </a:cubicBezTo>
                <a:cubicBezTo>
                  <a:pt x="5696538" y="764840"/>
                  <a:pt x="5701225" y="770040"/>
                  <a:pt x="5707254" y="770354"/>
                </a:cubicBezTo>
                <a:cubicBezTo>
                  <a:pt x="5713284" y="770668"/>
                  <a:pt x="5718484" y="765983"/>
                  <a:pt x="5718798" y="759955"/>
                </a:cubicBezTo>
                <a:cubicBezTo>
                  <a:pt x="5719112" y="753927"/>
                  <a:pt x="5714426" y="748727"/>
                  <a:pt x="5708396" y="748413"/>
                </a:cubicBezTo>
                <a:close/>
                <a:moveTo>
                  <a:pt x="5062091" y="711443"/>
                </a:moveTo>
                <a:cubicBezTo>
                  <a:pt x="5054753" y="703300"/>
                  <a:pt x="5040439" y="712787"/>
                  <a:pt x="5013521" y="737023"/>
                </a:cubicBezTo>
                <a:cubicBezTo>
                  <a:pt x="4976550" y="770328"/>
                  <a:pt x="4951434" y="800305"/>
                  <a:pt x="4932293" y="826982"/>
                </a:cubicBezTo>
                <a:cubicBezTo>
                  <a:pt x="4931284" y="828390"/>
                  <a:pt x="4932168" y="829370"/>
                  <a:pt x="4933673" y="828514"/>
                </a:cubicBezTo>
                <a:cubicBezTo>
                  <a:pt x="4962200" y="812237"/>
                  <a:pt x="4994629" y="790388"/>
                  <a:pt x="5031600" y="757083"/>
                </a:cubicBezTo>
                <a:cubicBezTo>
                  <a:pt x="5058518" y="732835"/>
                  <a:pt x="5069443" y="719586"/>
                  <a:pt x="5062091" y="711443"/>
                </a:cubicBezTo>
                <a:close/>
                <a:moveTo>
                  <a:pt x="4783667" y="696886"/>
                </a:moveTo>
                <a:cubicBezTo>
                  <a:pt x="4775523" y="704223"/>
                  <a:pt x="4785013" y="718534"/>
                  <a:pt x="4809255" y="745446"/>
                </a:cubicBezTo>
                <a:cubicBezTo>
                  <a:pt x="4842568" y="782409"/>
                  <a:pt x="4872553" y="807520"/>
                  <a:pt x="4899237" y="826657"/>
                </a:cubicBezTo>
                <a:lnTo>
                  <a:pt x="4899236" y="826670"/>
                </a:lnTo>
                <a:cubicBezTo>
                  <a:pt x="4900644" y="827678"/>
                  <a:pt x="4901625" y="826794"/>
                  <a:pt x="4900768" y="825290"/>
                </a:cubicBezTo>
                <a:cubicBezTo>
                  <a:pt x="4884486" y="796769"/>
                  <a:pt x="4862632" y="764347"/>
                  <a:pt x="4829319" y="727384"/>
                </a:cubicBezTo>
                <a:cubicBezTo>
                  <a:pt x="4805076" y="700472"/>
                  <a:pt x="4791812" y="689550"/>
                  <a:pt x="4783667" y="696886"/>
                </a:cubicBezTo>
                <a:close/>
                <a:moveTo>
                  <a:pt x="6312646" y="328585"/>
                </a:moveTo>
                <a:lnTo>
                  <a:pt x="6019077" y="5968515"/>
                </a:lnTo>
                <a:lnTo>
                  <a:pt x="273146" y="5968515"/>
                </a:lnTo>
                <a:cubicBezTo>
                  <a:pt x="122291" y="5968515"/>
                  <a:pt x="0" y="5846224"/>
                  <a:pt x="0" y="56953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>
              <a:solidFill>
                <a:schemeClr val="accent2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7D3769B-826D-36AD-8E38-EFDC9AACF1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4536" y="1"/>
            <a:ext cx="7047465" cy="5940347"/>
          </a:xfrm>
          <a:custGeom>
            <a:avLst/>
            <a:gdLst>
              <a:gd name="connsiteX0" fmla="*/ 6297865 w 7047465"/>
              <a:gd name="connsiteY0" fmla="*/ 652255 h 5940347"/>
              <a:gd name="connsiteX1" fmla="*/ 6320915 w 7047465"/>
              <a:gd name="connsiteY1" fmla="*/ 677001 h 5940347"/>
              <a:gd name="connsiteX2" fmla="*/ 6297865 w 7047465"/>
              <a:gd name="connsiteY2" fmla="*/ 701747 h 5940347"/>
              <a:gd name="connsiteX3" fmla="*/ 6274814 w 7047465"/>
              <a:gd name="connsiteY3" fmla="*/ 677001 h 5940347"/>
              <a:gd name="connsiteX4" fmla="*/ 6297865 w 7047465"/>
              <a:gd name="connsiteY4" fmla="*/ 652255 h 5940347"/>
              <a:gd name="connsiteX5" fmla="*/ 6072657 w 7047465"/>
              <a:gd name="connsiteY5" fmla="*/ 652255 h 5940347"/>
              <a:gd name="connsiteX6" fmla="*/ 6095707 w 7047465"/>
              <a:gd name="connsiteY6" fmla="*/ 677001 h 5940347"/>
              <a:gd name="connsiteX7" fmla="*/ 6072657 w 7047465"/>
              <a:gd name="connsiteY7" fmla="*/ 701747 h 5940347"/>
              <a:gd name="connsiteX8" fmla="*/ 6049607 w 7047465"/>
              <a:gd name="connsiteY8" fmla="*/ 677001 h 5940347"/>
              <a:gd name="connsiteX9" fmla="*/ 6072657 w 7047465"/>
              <a:gd name="connsiteY9" fmla="*/ 652255 h 5940347"/>
              <a:gd name="connsiteX10" fmla="*/ 6387892 w 7047465"/>
              <a:gd name="connsiteY10" fmla="*/ 651334 h 5940347"/>
              <a:gd name="connsiteX11" fmla="*/ 6408153 w 7047465"/>
              <a:gd name="connsiteY11" fmla="*/ 668497 h 5940347"/>
              <a:gd name="connsiteX12" fmla="*/ 6367323 w 7047465"/>
              <a:gd name="connsiteY12" fmla="*/ 668497 h 5940347"/>
              <a:gd name="connsiteX13" fmla="*/ 6387892 w 7047465"/>
              <a:gd name="connsiteY13" fmla="*/ 651334 h 5940347"/>
              <a:gd name="connsiteX14" fmla="*/ 6475744 w 7047465"/>
              <a:gd name="connsiteY14" fmla="*/ 636014 h 5940347"/>
              <a:gd name="connsiteX15" fmla="*/ 6454088 w 7047465"/>
              <a:gd name="connsiteY15" fmla="*/ 651782 h 5940347"/>
              <a:gd name="connsiteX16" fmla="*/ 6454088 w 7047465"/>
              <a:gd name="connsiteY16" fmla="*/ 637395 h 5940347"/>
              <a:gd name="connsiteX17" fmla="*/ 6436461 w 7047465"/>
              <a:gd name="connsiteY17" fmla="*/ 637395 h 5940347"/>
              <a:gd name="connsiteX18" fmla="*/ 6436461 w 7047465"/>
              <a:gd name="connsiteY18" fmla="*/ 716569 h 5940347"/>
              <a:gd name="connsiteX19" fmla="*/ 6436461 w 7047465"/>
              <a:gd name="connsiteY19" fmla="*/ 716594 h 5940347"/>
              <a:gd name="connsiteX20" fmla="*/ 6454088 w 7047465"/>
              <a:gd name="connsiteY20" fmla="*/ 716594 h 5940347"/>
              <a:gd name="connsiteX21" fmla="*/ 6454088 w 7047465"/>
              <a:gd name="connsiteY21" fmla="*/ 673446 h 5940347"/>
              <a:gd name="connsiteX22" fmla="*/ 6473582 w 7047465"/>
              <a:gd name="connsiteY22" fmla="*/ 654263 h 5940347"/>
              <a:gd name="connsiteX23" fmla="*/ 6477445 w 7047465"/>
              <a:gd name="connsiteY23" fmla="*/ 654263 h 5940347"/>
              <a:gd name="connsiteX24" fmla="*/ 6477445 w 7047465"/>
              <a:gd name="connsiteY24" fmla="*/ 636014 h 5940347"/>
              <a:gd name="connsiteX25" fmla="*/ 6294309 w 7047465"/>
              <a:gd name="connsiteY25" fmla="*/ 635259 h 5940347"/>
              <a:gd name="connsiteX26" fmla="*/ 6256574 w 7047465"/>
              <a:gd name="connsiteY26" fmla="*/ 677014 h 5940347"/>
              <a:gd name="connsiteX27" fmla="*/ 6294309 w 7047465"/>
              <a:gd name="connsiteY27" fmla="*/ 718768 h 5940347"/>
              <a:gd name="connsiteX28" fmla="*/ 6320915 w 7047465"/>
              <a:gd name="connsiteY28" fmla="*/ 703460 h 5940347"/>
              <a:gd name="connsiteX29" fmla="*/ 6320915 w 7047465"/>
              <a:gd name="connsiteY29" fmla="*/ 716607 h 5940347"/>
              <a:gd name="connsiteX30" fmla="*/ 6338555 w 7047465"/>
              <a:gd name="connsiteY30" fmla="*/ 716607 h 5940347"/>
              <a:gd name="connsiteX31" fmla="*/ 6338555 w 7047465"/>
              <a:gd name="connsiteY31" fmla="*/ 637433 h 5940347"/>
              <a:gd name="connsiteX32" fmla="*/ 6320915 w 7047465"/>
              <a:gd name="connsiteY32" fmla="*/ 637433 h 5940347"/>
              <a:gd name="connsiteX33" fmla="*/ 6320915 w 7047465"/>
              <a:gd name="connsiteY33" fmla="*/ 650567 h 5940347"/>
              <a:gd name="connsiteX34" fmla="*/ 6294309 w 7047465"/>
              <a:gd name="connsiteY34" fmla="*/ 635259 h 5940347"/>
              <a:gd name="connsiteX35" fmla="*/ 6072657 w 7047465"/>
              <a:gd name="connsiteY35" fmla="*/ 635247 h 5940347"/>
              <a:gd name="connsiteX36" fmla="*/ 6031353 w 7047465"/>
              <a:gd name="connsiteY36" fmla="*/ 677001 h 5940347"/>
              <a:gd name="connsiteX37" fmla="*/ 6072657 w 7047465"/>
              <a:gd name="connsiteY37" fmla="*/ 718755 h 5940347"/>
              <a:gd name="connsiteX38" fmla="*/ 6113961 w 7047465"/>
              <a:gd name="connsiteY38" fmla="*/ 677001 h 5940347"/>
              <a:gd name="connsiteX39" fmla="*/ 6072657 w 7047465"/>
              <a:gd name="connsiteY39" fmla="*/ 635247 h 5940347"/>
              <a:gd name="connsiteX40" fmla="*/ 6387904 w 7047465"/>
              <a:gd name="connsiteY40" fmla="*/ 635234 h 5940347"/>
              <a:gd name="connsiteX41" fmla="*/ 6348775 w 7047465"/>
              <a:gd name="connsiteY41" fmla="*/ 676988 h 5940347"/>
              <a:gd name="connsiteX42" fmla="*/ 6348762 w 7047465"/>
              <a:gd name="connsiteY42" fmla="*/ 677001 h 5940347"/>
              <a:gd name="connsiteX43" fmla="*/ 6389286 w 7047465"/>
              <a:gd name="connsiteY43" fmla="*/ 718755 h 5940347"/>
              <a:gd name="connsiteX44" fmla="*/ 6423785 w 7047465"/>
              <a:gd name="connsiteY44" fmla="*/ 700967 h 5940347"/>
              <a:gd name="connsiteX45" fmla="*/ 6411722 w 7047465"/>
              <a:gd name="connsiteY45" fmla="*/ 690761 h 5940347"/>
              <a:gd name="connsiteX46" fmla="*/ 6389299 w 7047465"/>
              <a:gd name="connsiteY46" fmla="*/ 702667 h 5940347"/>
              <a:gd name="connsiteX47" fmla="*/ 6366875 w 7047465"/>
              <a:gd name="connsiteY47" fmla="*/ 682717 h 5940347"/>
              <a:gd name="connsiteX48" fmla="*/ 6426113 w 7047465"/>
              <a:gd name="connsiteY48" fmla="*/ 682717 h 5940347"/>
              <a:gd name="connsiteX49" fmla="*/ 6426573 w 7047465"/>
              <a:gd name="connsiteY49" fmla="*/ 676221 h 5940347"/>
              <a:gd name="connsiteX50" fmla="*/ 6387904 w 7047465"/>
              <a:gd name="connsiteY50" fmla="*/ 635234 h 5940347"/>
              <a:gd name="connsiteX51" fmla="*/ 6148754 w 7047465"/>
              <a:gd name="connsiteY51" fmla="*/ 614516 h 5940347"/>
              <a:gd name="connsiteX52" fmla="*/ 6131114 w 7047465"/>
              <a:gd name="connsiteY52" fmla="*/ 619926 h 5940347"/>
              <a:gd name="connsiteX53" fmla="*/ 6131114 w 7047465"/>
              <a:gd name="connsiteY53" fmla="*/ 637395 h 5940347"/>
              <a:gd name="connsiteX54" fmla="*/ 6115803 w 7047465"/>
              <a:gd name="connsiteY54" fmla="*/ 637395 h 5940347"/>
              <a:gd name="connsiteX55" fmla="*/ 6115803 w 7047465"/>
              <a:gd name="connsiteY55" fmla="*/ 652549 h 5940347"/>
              <a:gd name="connsiteX56" fmla="*/ 6131114 w 7047465"/>
              <a:gd name="connsiteY56" fmla="*/ 652549 h 5940347"/>
              <a:gd name="connsiteX57" fmla="*/ 6131114 w 7047465"/>
              <a:gd name="connsiteY57" fmla="*/ 691362 h 5940347"/>
              <a:gd name="connsiteX58" fmla="*/ 6156633 w 7047465"/>
              <a:gd name="connsiteY58" fmla="*/ 718269 h 5940347"/>
              <a:gd name="connsiteX59" fmla="*/ 6168082 w 7047465"/>
              <a:gd name="connsiteY59" fmla="*/ 716875 h 5940347"/>
              <a:gd name="connsiteX60" fmla="*/ 6168095 w 7047465"/>
              <a:gd name="connsiteY60" fmla="*/ 716901 h 5940347"/>
              <a:gd name="connsiteX61" fmla="*/ 6168095 w 7047465"/>
              <a:gd name="connsiteY61" fmla="*/ 702054 h 5940347"/>
              <a:gd name="connsiteX62" fmla="*/ 6161443 w 7047465"/>
              <a:gd name="connsiteY62" fmla="*/ 702514 h 5940347"/>
              <a:gd name="connsiteX63" fmla="*/ 6148754 w 7047465"/>
              <a:gd name="connsiteY63" fmla="*/ 689674 h 5940347"/>
              <a:gd name="connsiteX64" fmla="*/ 6148754 w 7047465"/>
              <a:gd name="connsiteY64" fmla="*/ 652562 h 5940347"/>
              <a:gd name="connsiteX65" fmla="*/ 6168095 w 7047465"/>
              <a:gd name="connsiteY65" fmla="*/ 652562 h 5940347"/>
              <a:gd name="connsiteX66" fmla="*/ 6168095 w 7047465"/>
              <a:gd name="connsiteY66" fmla="*/ 637408 h 5940347"/>
              <a:gd name="connsiteX67" fmla="*/ 6148754 w 7047465"/>
              <a:gd name="connsiteY67" fmla="*/ 637408 h 5940347"/>
              <a:gd name="connsiteX68" fmla="*/ 6179863 w 7047465"/>
              <a:gd name="connsiteY68" fmla="*/ 608340 h 5940347"/>
              <a:gd name="connsiteX69" fmla="*/ 6179863 w 7047465"/>
              <a:gd name="connsiteY69" fmla="*/ 716594 h 5940347"/>
              <a:gd name="connsiteX70" fmla="*/ 6197477 w 7047465"/>
              <a:gd name="connsiteY70" fmla="*/ 716594 h 5940347"/>
              <a:gd name="connsiteX71" fmla="*/ 6197477 w 7047465"/>
              <a:gd name="connsiteY71" fmla="*/ 669584 h 5940347"/>
              <a:gd name="connsiteX72" fmla="*/ 6213875 w 7047465"/>
              <a:gd name="connsiteY72" fmla="*/ 650721 h 5940347"/>
              <a:gd name="connsiteX73" fmla="*/ 6229340 w 7047465"/>
              <a:gd name="connsiteY73" fmla="*/ 668190 h 5940347"/>
              <a:gd name="connsiteX74" fmla="*/ 6229340 w 7047465"/>
              <a:gd name="connsiteY74" fmla="*/ 716594 h 5940347"/>
              <a:gd name="connsiteX75" fmla="*/ 6246980 w 7047465"/>
              <a:gd name="connsiteY75" fmla="*/ 716594 h 5940347"/>
              <a:gd name="connsiteX76" fmla="*/ 6246980 w 7047465"/>
              <a:gd name="connsiteY76" fmla="*/ 665095 h 5940347"/>
              <a:gd name="connsiteX77" fmla="*/ 6221154 w 7047465"/>
              <a:gd name="connsiteY77" fmla="*/ 635247 h 5940347"/>
              <a:gd name="connsiteX78" fmla="*/ 6197490 w 7047465"/>
              <a:gd name="connsiteY78" fmla="*/ 647933 h 5940347"/>
              <a:gd name="connsiteX79" fmla="*/ 6197490 w 7047465"/>
              <a:gd name="connsiteY79" fmla="*/ 608340 h 5940347"/>
              <a:gd name="connsiteX80" fmla="*/ 5972116 w 7047465"/>
              <a:gd name="connsiteY80" fmla="*/ 606485 h 5940347"/>
              <a:gd name="connsiteX81" fmla="*/ 5917662 w 7047465"/>
              <a:gd name="connsiteY81" fmla="*/ 662627 h 5940347"/>
              <a:gd name="connsiteX82" fmla="*/ 5969788 w 7047465"/>
              <a:gd name="connsiteY82" fmla="*/ 718768 h 5940347"/>
              <a:gd name="connsiteX83" fmla="*/ 6002892 w 7047465"/>
              <a:gd name="connsiteY83" fmla="*/ 702680 h 5940347"/>
              <a:gd name="connsiteX84" fmla="*/ 6002892 w 7047465"/>
              <a:gd name="connsiteY84" fmla="*/ 716594 h 5940347"/>
              <a:gd name="connsiteX85" fmla="*/ 6020839 w 7047465"/>
              <a:gd name="connsiteY85" fmla="*/ 716594 h 5940347"/>
              <a:gd name="connsiteX86" fmla="*/ 6020839 w 7047465"/>
              <a:gd name="connsiteY86" fmla="*/ 659685 h 5940347"/>
              <a:gd name="connsiteX87" fmla="*/ 5973970 w 7047465"/>
              <a:gd name="connsiteY87" fmla="*/ 659685 h 5940347"/>
              <a:gd name="connsiteX88" fmla="*/ 5973970 w 7047465"/>
              <a:gd name="connsiteY88" fmla="*/ 677321 h 5940347"/>
              <a:gd name="connsiteX89" fmla="*/ 6001344 w 7047465"/>
              <a:gd name="connsiteY89" fmla="*/ 677321 h 5940347"/>
              <a:gd name="connsiteX90" fmla="*/ 5972103 w 7047465"/>
              <a:gd name="connsiteY90" fmla="*/ 699905 h 5940347"/>
              <a:gd name="connsiteX91" fmla="*/ 5938691 w 7047465"/>
              <a:gd name="connsiteY91" fmla="*/ 662639 h 5940347"/>
              <a:gd name="connsiteX92" fmla="*/ 5972103 w 7047465"/>
              <a:gd name="connsiteY92" fmla="*/ 625374 h 5940347"/>
              <a:gd name="connsiteX93" fmla="*/ 6001498 w 7047465"/>
              <a:gd name="connsiteY93" fmla="*/ 642229 h 5940347"/>
              <a:gd name="connsiteX94" fmla="*/ 6018203 w 7047465"/>
              <a:gd name="connsiteY94" fmla="*/ 631090 h 5940347"/>
              <a:gd name="connsiteX95" fmla="*/ 5972103 w 7047465"/>
              <a:gd name="connsiteY95" fmla="*/ 606498 h 5940347"/>
              <a:gd name="connsiteX96" fmla="*/ 5696202 w 7047465"/>
              <a:gd name="connsiteY96" fmla="*/ 601536 h 5940347"/>
              <a:gd name="connsiteX97" fmla="*/ 5696210 w 7047465"/>
              <a:gd name="connsiteY97" fmla="*/ 601541 h 5940347"/>
              <a:gd name="connsiteX98" fmla="*/ 5694757 w 7047465"/>
              <a:gd name="connsiteY98" fmla="*/ 602994 h 5940347"/>
              <a:gd name="connsiteX99" fmla="*/ 5771199 w 7047465"/>
              <a:gd name="connsiteY99" fmla="*/ 697053 h 5940347"/>
              <a:gd name="connsiteX100" fmla="*/ 5818374 w 7047465"/>
              <a:gd name="connsiteY100" fmla="*/ 725124 h 5940347"/>
              <a:gd name="connsiteX101" fmla="*/ 5790284 w 7047465"/>
              <a:gd name="connsiteY101" fmla="*/ 677960 h 5940347"/>
              <a:gd name="connsiteX102" fmla="*/ 5740413 w 7047465"/>
              <a:gd name="connsiteY102" fmla="*/ 633202 h 5940347"/>
              <a:gd name="connsiteX103" fmla="*/ 5696210 w 7047465"/>
              <a:gd name="connsiteY103" fmla="*/ 601541 h 5940347"/>
              <a:gd name="connsiteX104" fmla="*/ 5696215 w 7047465"/>
              <a:gd name="connsiteY104" fmla="*/ 601536 h 5940347"/>
              <a:gd name="connsiteX105" fmla="*/ 5592015 w 7047465"/>
              <a:gd name="connsiteY105" fmla="*/ 588556 h 5940347"/>
              <a:gd name="connsiteX106" fmla="*/ 5559691 w 7047465"/>
              <a:gd name="connsiteY106" fmla="*/ 600257 h 5940347"/>
              <a:gd name="connsiteX107" fmla="*/ 5592015 w 7047465"/>
              <a:gd name="connsiteY107" fmla="*/ 611958 h 5940347"/>
              <a:gd name="connsiteX108" fmla="*/ 5654656 w 7047465"/>
              <a:gd name="connsiteY108" fmla="*/ 604183 h 5940347"/>
              <a:gd name="connsiteX109" fmla="*/ 5567494 w 7047465"/>
              <a:gd name="connsiteY109" fmla="*/ 678996 h 5940347"/>
              <a:gd name="connsiteX110" fmla="*/ 5539097 w 7047465"/>
              <a:gd name="connsiteY110" fmla="*/ 725163 h 5940347"/>
              <a:gd name="connsiteX111" fmla="*/ 5585760 w 7047465"/>
              <a:gd name="connsiteY111" fmla="*/ 697066 h 5940347"/>
              <a:gd name="connsiteX112" fmla="*/ 5661371 w 7047465"/>
              <a:gd name="connsiteY112" fmla="*/ 610833 h 5940347"/>
              <a:gd name="connsiteX113" fmla="*/ 5653581 w 7047465"/>
              <a:gd name="connsiteY113" fmla="*/ 673510 h 5940347"/>
              <a:gd name="connsiteX114" fmla="*/ 5665285 w 7047465"/>
              <a:gd name="connsiteY114" fmla="*/ 705814 h 5940347"/>
              <a:gd name="connsiteX115" fmla="*/ 5676990 w 7047465"/>
              <a:gd name="connsiteY115" fmla="*/ 673510 h 5940347"/>
              <a:gd name="connsiteX116" fmla="*/ 5666181 w 7047465"/>
              <a:gd name="connsiteY116" fmla="*/ 600295 h 5940347"/>
              <a:gd name="connsiteX117" fmla="*/ 5665797 w 7047465"/>
              <a:gd name="connsiteY117" fmla="*/ 599707 h 5940347"/>
              <a:gd name="connsiteX118" fmla="*/ 5665784 w 7047465"/>
              <a:gd name="connsiteY118" fmla="*/ 599694 h 5940347"/>
              <a:gd name="connsiteX119" fmla="*/ 5665247 w 7047465"/>
              <a:gd name="connsiteY119" fmla="*/ 599362 h 5940347"/>
              <a:gd name="connsiteX120" fmla="*/ 5592015 w 7047465"/>
              <a:gd name="connsiteY120" fmla="*/ 588556 h 5940347"/>
              <a:gd name="connsiteX121" fmla="*/ 5778874 w 7047465"/>
              <a:gd name="connsiteY121" fmla="*/ 575550 h 5940347"/>
              <a:gd name="connsiteX122" fmla="*/ 5699260 w 7047465"/>
              <a:gd name="connsiteY122" fmla="*/ 586356 h 5940347"/>
              <a:gd name="connsiteX123" fmla="*/ 5699260 w 7047465"/>
              <a:gd name="connsiteY123" fmla="*/ 588146 h 5940347"/>
              <a:gd name="connsiteX124" fmla="*/ 5778874 w 7047465"/>
              <a:gd name="connsiteY124" fmla="*/ 598940 h 5940347"/>
              <a:gd name="connsiteX125" fmla="*/ 5814013 w 7047465"/>
              <a:gd name="connsiteY125" fmla="*/ 587251 h 5940347"/>
              <a:gd name="connsiteX126" fmla="*/ 5778874 w 7047465"/>
              <a:gd name="connsiteY126" fmla="*/ 575550 h 5940347"/>
              <a:gd name="connsiteX127" fmla="*/ 5944575 w 7047465"/>
              <a:gd name="connsiteY127" fmla="*/ 515162 h 5940347"/>
              <a:gd name="connsiteX128" fmla="*/ 5975518 w 7047465"/>
              <a:gd name="connsiteY128" fmla="*/ 515162 h 5940347"/>
              <a:gd name="connsiteX129" fmla="*/ 5992377 w 7047465"/>
              <a:gd name="connsiteY129" fmla="*/ 529395 h 5940347"/>
              <a:gd name="connsiteX130" fmla="*/ 5975518 w 7047465"/>
              <a:gd name="connsiteY130" fmla="*/ 543629 h 5940347"/>
              <a:gd name="connsiteX131" fmla="*/ 5975518 w 7047465"/>
              <a:gd name="connsiteY131" fmla="*/ 543616 h 5940347"/>
              <a:gd name="connsiteX132" fmla="*/ 5944575 w 7047465"/>
              <a:gd name="connsiteY132" fmla="*/ 543616 h 5940347"/>
              <a:gd name="connsiteX133" fmla="*/ 6526180 w 7047465"/>
              <a:gd name="connsiteY133" fmla="*/ 497526 h 5940347"/>
              <a:gd name="connsiteX134" fmla="*/ 6549230 w 7047465"/>
              <a:gd name="connsiteY134" fmla="*/ 522272 h 5940347"/>
              <a:gd name="connsiteX135" fmla="*/ 6526180 w 7047465"/>
              <a:gd name="connsiteY135" fmla="*/ 547018 h 5940347"/>
              <a:gd name="connsiteX136" fmla="*/ 6503130 w 7047465"/>
              <a:gd name="connsiteY136" fmla="*/ 522272 h 5940347"/>
              <a:gd name="connsiteX137" fmla="*/ 6526180 w 7047465"/>
              <a:gd name="connsiteY137" fmla="*/ 497526 h 5940347"/>
              <a:gd name="connsiteX138" fmla="*/ 6063383 w 7047465"/>
              <a:gd name="connsiteY138" fmla="*/ 497526 h 5940347"/>
              <a:gd name="connsiteX139" fmla="*/ 6086433 w 7047465"/>
              <a:gd name="connsiteY139" fmla="*/ 522272 h 5940347"/>
              <a:gd name="connsiteX140" fmla="*/ 6063383 w 7047465"/>
              <a:gd name="connsiteY140" fmla="*/ 547018 h 5940347"/>
              <a:gd name="connsiteX141" fmla="*/ 6040333 w 7047465"/>
              <a:gd name="connsiteY141" fmla="*/ 522272 h 5940347"/>
              <a:gd name="connsiteX142" fmla="*/ 6063383 w 7047465"/>
              <a:gd name="connsiteY142" fmla="*/ 497526 h 5940347"/>
              <a:gd name="connsiteX143" fmla="*/ 6328346 w 7047465"/>
              <a:gd name="connsiteY143" fmla="*/ 496606 h 5940347"/>
              <a:gd name="connsiteX144" fmla="*/ 6348608 w 7047465"/>
              <a:gd name="connsiteY144" fmla="*/ 513768 h 5940347"/>
              <a:gd name="connsiteX145" fmla="*/ 6307778 w 7047465"/>
              <a:gd name="connsiteY145" fmla="*/ 513768 h 5940347"/>
              <a:gd name="connsiteX146" fmla="*/ 6328346 w 7047465"/>
              <a:gd name="connsiteY146" fmla="*/ 496606 h 5940347"/>
              <a:gd name="connsiteX147" fmla="*/ 6457042 w 7047465"/>
              <a:gd name="connsiteY147" fmla="*/ 482692 h 5940347"/>
              <a:gd name="connsiteX148" fmla="*/ 6457042 w 7047465"/>
              <a:gd name="connsiteY148" fmla="*/ 561865 h 5940347"/>
              <a:gd name="connsiteX149" fmla="*/ 6474681 w 7047465"/>
              <a:gd name="connsiteY149" fmla="*/ 561865 h 5940347"/>
              <a:gd name="connsiteX150" fmla="*/ 6474681 w 7047465"/>
              <a:gd name="connsiteY150" fmla="*/ 482692 h 5940347"/>
              <a:gd name="connsiteX151" fmla="*/ 6156966 w 7047465"/>
              <a:gd name="connsiteY151" fmla="*/ 481298 h 5940347"/>
              <a:gd name="connsiteX152" fmla="*/ 6135310 w 7047465"/>
              <a:gd name="connsiteY152" fmla="*/ 497079 h 5940347"/>
              <a:gd name="connsiteX153" fmla="*/ 6135310 w 7047465"/>
              <a:gd name="connsiteY153" fmla="*/ 482692 h 5940347"/>
              <a:gd name="connsiteX154" fmla="*/ 6117670 w 7047465"/>
              <a:gd name="connsiteY154" fmla="*/ 482692 h 5940347"/>
              <a:gd name="connsiteX155" fmla="*/ 6117670 w 7047465"/>
              <a:gd name="connsiteY155" fmla="*/ 561865 h 5940347"/>
              <a:gd name="connsiteX156" fmla="*/ 6135310 w 7047465"/>
              <a:gd name="connsiteY156" fmla="*/ 561865 h 5940347"/>
              <a:gd name="connsiteX157" fmla="*/ 6135310 w 7047465"/>
              <a:gd name="connsiteY157" fmla="*/ 518717 h 5940347"/>
              <a:gd name="connsiteX158" fmla="*/ 6154804 w 7047465"/>
              <a:gd name="connsiteY158" fmla="*/ 499547 h 5940347"/>
              <a:gd name="connsiteX159" fmla="*/ 6158667 w 7047465"/>
              <a:gd name="connsiteY159" fmla="*/ 499547 h 5940347"/>
              <a:gd name="connsiteX160" fmla="*/ 6158667 w 7047465"/>
              <a:gd name="connsiteY160" fmla="*/ 481298 h 5940347"/>
              <a:gd name="connsiteX161" fmla="*/ 6522624 w 7047465"/>
              <a:gd name="connsiteY161" fmla="*/ 480530 h 5940347"/>
              <a:gd name="connsiteX162" fmla="*/ 6484876 w 7047465"/>
              <a:gd name="connsiteY162" fmla="*/ 522285 h 5940347"/>
              <a:gd name="connsiteX163" fmla="*/ 6522624 w 7047465"/>
              <a:gd name="connsiteY163" fmla="*/ 564039 h 5940347"/>
              <a:gd name="connsiteX164" fmla="*/ 6549230 w 7047465"/>
              <a:gd name="connsiteY164" fmla="*/ 548732 h 5940347"/>
              <a:gd name="connsiteX165" fmla="*/ 6549230 w 7047465"/>
              <a:gd name="connsiteY165" fmla="*/ 561878 h 5940347"/>
              <a:gd name="connsiteX166" fmla="*/ 6566857 w 7047465"/>
              <a:gd name="connsiteY166" fmla="*/ 561878 h 5940347"/>
              <a:gd name="connsiteX167" fmla="*/ 6566857 w 7047465"/>
              <a:gd name="connsiteY167" fmla="*/ 482704 h 5940347"/>
              <a:gd name="connsiteX168" fmla="*/ 6549230 w 7047465"/>
              <a:gd name="connsiteY168" fmla="*/ 482704 h 5940347"/>
              <a:gd name="connsiteX169" fmla="*/ 6549230 w 7047465"/>
              <a:gd name="connsiteY169" fmla="*/ 495838 h 5940347"/>
              <a:gd name="connsiteX170" fmla="*/ 6522624 w 7047465"/>
              <a:gd name="connsiteY170" fmla="*/ 480530 h 5940347"/>
              <a:gd name="connsiteX171" fmla="*/ 6059814 w 7047465"/>
              <a:gd name="connsiteY171" fmla="*/ 480530 h 5940347"/>
              <a:gd name="connsiteX172" fmla="*/ 6022066 w 7047465"/>
              <a:gd name="connsiteY172" fmla="*/ 522285 h 5940347"/>
              <a:gd name="connsiteX173" fmla="*/ 6059814 w 7047465"/>
              <a:gd name="connsiteY173" fmla="*/ 564039 h 5940347"/>
              <a:gd name="connsiteX174" fmla="*/ 6086420 w 7047465"/>
              <a:gd name="connsiteY174" fmla="*/ 548732 h 5940347"/>
              <a:gd name="connsiteX175" fmla="*/ 6086420 w 7047465"/>
              <a:gd name="connsiteY175" fmla="*/ 561878 h 5940347"/>
              <a:gd name="connsiteX176" fmla="*/ 6104047 w 7047465"/>
              <a:gd name="connsiteY176" fmla="*/ 561878 h 5940347"/>
              <a:gd name="connsiteX177" fmla="*/ 6104047 w 7047465"/>
              <a:gd name="connsiteY177" fmla="*/ 482704 h 5940347"/>
              <a:gd name="connsiteX178" fmla="*/ 6086420 w 7047465"/>
              <a:gd name="connsiteY178" fmla="*/ 482704 h 5940347"/>
              <a:gd name="connsiteX179" fmla="*/ 6086420 w 7047465"/>
              <a:gd name="connsiteY179" fmla="*/ 495838 h 5940347"/>
              <a:gd name="connsiteX180" fmla="*/ 6059814 w 7047465"/>
              <a:gd name="connsiteY180" fmla="*/ 480530 h 5940347"/>
              <a:gd name="connsiteX181" fmla="*/ 6418220 w 7047465"/>
              <a:gd name="connsiteY181" fmla="*/ 480518 h 5940347"/>
              <a:gd name="connsiteX182" fmla="*/ 6394555 w 7047465"/>
              <a:gd name="connsiteY182" fmla="*/ 493204 h 5940347"/>
              <a:gd name="connsiteX183" fmla="*/ 6394555 w 7047465"/>
              <a:gd name="connsiteY183" fmla="*/ 482692 h 5940347"/>
              <a:gd name="connsiteX184" fmla="*/ 6376929 w 7047465"/>
              <a:gd name="connsiteY184" fmla="*/ 482692 h 5940347"/>
              <a:gd name="connsiteX185" fmla="*/ 6376929 w 7047465"/>
              <a:gd name="connsiteY185" fmla="*/ 561865 h 5940347"/>
              <a:gd name="connsiteX186" fmla="*/ 6394543 w 7047465"/>
              <a:gd name="connsiteY186" fmla="*/ 561865 h 5940347"/>
              <a:gd name="connsiteX187" fmla="*/ 6394543 w 7047465"/>
              <a:gd name="connsiteY187" fmla="*/ 514855 h 5940347"/>
              <a:gd name="connsiteX188" fmla="*/ 6410941 w 7047465"/>
              <a:gd name="connsiteY188" fmla="*/ 495992 h 5940347"/>
              <a:gd name="connsiteX189" fmla="*/ 6426406 w 7047465"/>
              <a:gd name="connsiteY189" fmla="*/ 513461 h 5940347"/>
              <a:gd name="connsiteX190" fmla="*/ 6426406 w 7047465"/>
              <a:gd name="connsiteY190" fmla="*/ 561865 h 5940347"/>
              <a:gd name="connsiteX191" fmla="*/ 6444046 w 7047465"/>
              <a:gd name="connsiteY191" fmla="*/ 561865 h 5940347"/>
              <a:gd name="connsiteX192" fmla="*/ 6444046 w 7047465"/>
              <a:gd name="connsiteY192" fmla="*/ 510366 h 5940347"/>
              <a:gd name="connsiteX193" fmla="*/ 6418220 w 7047465"/>
              <a:gd name="connsiteY193" fmla="*/ 480518 h 5940347"/>
              <a:gd name="connsiteX194" fmla="*/ 6328359 w 7047465"/>
              <a:gd name="connsiteY194" fmla="*/ 480518 h 5940347"/>
              <a:gd name="connsiteX195" fmla="*/ 6289217 w 7047465"/>
              <a:gd name="connsiteY195" fmla="*/ 522272 h 5940347"/>
              <a:gd name="connsiteX196" fmla="*/ 6329741 w 7047465"/>
              <a:gd name="connsiteY196" fmla="*/ 564026 h 5940347"/>
              <a:gd name="connsiteX197" fmla="*/ 6364240 w 7047465"/>
              <a:gd name="connsiteY197" fmla="*/ 546238 h 5940347"/>
              <a:gd name="connsiteX198" fmla="*/ 6352177 w 7047465"/>
              <a:gd name="connsiteY198" fmla="*/ 536032 h 5940347"/>
              <a:gd name="connsiteX199" fmla="*/ 6329754 w 7047465"/>
              <a:gd name="connsiteY199" fmla="*/ 547939 h 5940347"/>
              <a:gd name="connsiteX200" fmla="*/ 6307330 w 7047465"/>
              <a:gd name="connsiteY200" fmla="*/ 527988 h 5940347"/>
              <a:gd name="connsiteX201" fmla="*/ 6366567 w 7047465"/>
              <a:gd name="connsiteY201" fmla="*/ 527988 h 5940347"/>
              <a:gd name="connsiteX202" fmla="*/ 6367028 w 7047465"/>
              <a:gd name="connsiteY202" fmla="*/ 521492 h 5940347"/>
              <a:gd name="connsiteX203" fmla="*/ 6328359 w 7047465"/>
              <a:gd name="connsiteY203" fmla="*/ 480518 h 5940347"/>
              <a:gd name="connsiteX204" fmla="*/ 6208017 w 7047465"/>
              <a:gd name="connsiteY204" fmla="*/ 480518 h 5940347"/>
              <a:gd name="connsiteX205" fmla="*/ 6185593 w 7047465"/>
              <a:gd name="connsiteY205" fmla="*/ 493204 h 5940347"/>
              <a:gd name="connsiteX206" fmla="*/ 6185593 w 7047465"/>
              <a:gd name="connsiteY206" fmla="*/ 482692 h 5940347"/>
              <a:gd name="connsiteX207" fmla="*/ 6167954 w 7047465"/>
              <a:gd name="connsiteY207" fmla="*/ 482692 h 5940347"/>
              <a:gd name="connsiteX208" fmla="*/ 6167954 w 7047465"/>
              <a:gd name="connsiteY208" fmla="*/ 561865 h 5940347"/>
              <a:gd name="connsiteX209" fmla="*/ 6185580 w 7047465"/>
              <a:gd name="connsiteY209" fmla="*/ 561865 h 5940347"/>
              <a:gd name="connsiteX210" fmla="*/ 6185580 w 7047465"/>
              <a:gd name="connsiteY210" fmla="*/ 514855 h 5940347"/>
              <a:gd name="connsiteX211" fmla="*/ 6200738 w 7047465"/>
              <a:gd name="connsiteY211" fmla="*/ 495992 h 5940347"/>
              <a:gd name="connsiteX212" fmla="*/ 6214975 w 7047465"/>
              <a:gd name="connsiteY212" fmla="*/ 513461 h 5940347"/>
              <a:gd name="connsiteX213" fmla="*/ 6214975 w 7047465"/>
              <a:gd name="connsiteY213" fmla="*/ 561865 h 5940347"/>
              <a:gd name="connsiteX214" fmla="*/ 6232602 w 7047465"/>
              <a:gd name="connsiteY214" fmla="*/ 561865 h 5940347"/>
              <a:gd name="connsiteX215" fmla="*/ 6232602 w 7047465"/>
              <a:gd name="connsiteY215" fmla="*/ 513154 h 5940347"/>
              <a:gd name="connsiteX216" fmla="*/ 6247760 w 7047465"/>
              <a:gd name="connsiteY216" fmla="*/ 495992 h 5940347"/>
              <a:gd name="connsiteX217" fmla="*/ 6261997 w 7047465"/>
              <a:gd name="connsiteY217" fmla="*/ 513461 h 5940347"/>
              <a:gd name="connsiteX218" fmla="*/ 6261997 w 7047465"/>
              <a:gd name="connsiteY218" fmla="*/ 561865 h 5940347"/>
              <a:gd name="connsiteX219" fmla="*/ 6279636 w 7047465"/>
              <a:gd name="connsiteY219" fmla="*/ 561865 h 5940347"/>
              <a:gd name="connsiteX220" fmla="*/ 6279636 w 7047465"/>
              <a:gd name="connsiteY220" fmla="*/ 510366 h 5940347"/>
              <a:gd name="connsiteX221" fmla="*/ 6253490 w 7047465"/>
              <a:gd name="connsiteY221" fmla="*/ 480518 h 5940347"/>
              <a:gd name="connsiteX222" fmla="*/ 6229673 w 7047465"/>
              <a:gd name="connsiteY222" fmla="*/ 494125 h 5940347"/>
              <a:gd name="connsiteX223" fmla="*/ 6208017 w 7047465"/>
              <a:gd name="connsiteY223" fmla="*/ 480518 h 5940347"/>
              <a:gd name="connsiteX224" fmla="*/ 5944575 w 7047465"/>
              <a:gd name="connsiteY224" fmla="*/ 471860 h 5940347"/>
              <a:gd name="connsiteX225" fmla="*/ 5974584 w 7047465"/>
              <a:gd name="connsiteY225" fmla="*/ 471860 h 5940347"/>
              <a:gd name="connsiteX226" fmla="*/ 5989742 w 7047465"/>
              <a:gd name="connsiteY226" fmla="*/ 484380 h 5940347"/>
              <a:gd name="connsiteX227" fmla="*/ 5974584 w 7047465"/>
              <a:gd name="connsiteY227" fmla="*/ 496912 h 5940347"/>
              <a:gd name="connsiteX228" fmla="*/ 5944575 w 7047465"/>
              <a:gd name="connsiteY228" fmla="*/ 496912 h 5940347"/>
              <a:gd name="connsiteX229" fmla="*/ 5679804 w 7047465"/>
              <a:gd name="connsiteY229" fmla="*/ 462793 h 5940347"/>
              <a:gd name="connsiteX230" fmla="*/ 5668112 w 7047465"/>
              <a:gd name="connsiteY230" fmla="*/ 494560 h 5940347"/>
              <a:gd name="connsiteX231" fmla="*/ 5678921 w 7047465"/>
              <a:gd name="connsiteY231" fmla="*/ 566534 h 5940347"/>
              <a:gd name="connsiteX232" fmla="*/ 5680699 w 7047465"/>
              <a:gd name="connsiteY232" fmla="*/ 566534 h 5940347"/>
              <a:gd name="connsiteX233" fmla="*/ 5691508 w 7047465"/>
              <a:gd name="connsiteY233" fmla="*/ 494560 h 5940347"/>
              <a:gd name="connsiteX234" fmla="*/ 5679804 w 7047465"/>
              <a:gd name="connsiteY234" fmla="*/ 462793 h 5940347"/>
              <a:gd name="connsiteX235" fmla="*/ 5924467 w 7047465"/>
              <a:gd name="connsiteY235" fmla="*/ 453623 h 5940347"/>
              <a:gd name="connsiteX236" fmla="*/ 5924467 w 7047465"/>
              <a:gd name="connsiteY236" fmla="*/ 561865 h 5940347"/>
              <a:gd name="connsiteX237" fmla="*/ 5977833 w 7047465"/>
              <a:gd name="connsiteY237" fmla="*/ 561865 h 5940347"/>
              <a:gd name="connsiteX238" fmla="*/ 6013406 w 7047465"/>
              <a:gd name="connsiteY238" fmla="*/ 531403 h 5940347"/>
              <a:gd name="connsiteX239" fmla="*/ 5994539 w 7047465"/>
              <a:gd name="connsiteY239" fmla="*/ 505583 h 5940347"/>
              <a:gd name="connsiteX240" fmla="*/ 6010784 w 7047465"/>
              <a:gd name="connsiteY240" fmla="*/ 481771 h 5940347"/>
              <a:gd name="connsiteX241" fmla="*/ 5977373 w 7047465"/>
              <a:gd name="connsiteY241" fmla="*/ 453623 h 5940347"/>
              <a:gd name="connsiteX242" fmla="*/ 6465855 w 7047465"/>
              <a:gd name="connsiteY242" fmla="*/ 450669 h 5940347"/>
              <a:gd name="connsiteX243" fmla="*/ 6454867 w 7047465"/>
              <a:gd name="connsiteY243" fmla="*/ 461654 h 5940347"/>
              <a:gd name="connsiteX244" fmla="*/ 6465855 w 7047465"/>
              <a:gd name="connsiteY244" fmla="*/ 472640 h 5940347"/>
              <a:gd name="connsiteX245" fmla="*/ 6476843 w 7047465"/>
              <a:gd name="connsiteY245" fmla="*/ 461654 h 5940347"/>
              <a:gd name="connsiteX246" fmla="*/ 6465855 w 7047465"/>
              <a:gd name="connsiteY246" fmla="*/ 450669 h 5940347"/>
              <a:gd name="connsiteX247" fmla="*/ 5818502 w 7047465"/>
              <a:gd name="connsiteY247" fmla="*/ 447345 h 5940347"/>
              <a:gd name="connsiteX248" fmla="*/ 5771327 w 7047465"/>
              <a:gd name="connsiteY248" fmla="*/ 475415 h 5940347"/>
              <a:gd name="connsiteX249" fmla="*/ 5694885 w 7047465"/>
              <a:gd name="connsiteY249" fmla="*/ 569475 h 5940347"/>
              <a:gd name="connsiteX250" fmla="*/ 5696343 w 7047465"/>
              <a:gd name="connsiteY250" fmla="*/ 570933 h 5940347"/>
              <a:gd name="connsiteX251" fmla="*/ 5790425 w 7047465"/>
              <a:gd name="connsiteY251" fmla="*/ 494509 h 5940347"/>
              <a:gd name="connsiteX252" fmla="*/ 5818502 w 7047465"/>
              <a:gd name="connsiteY252" fmla="*/ 447345 h 5940347"/>
              <a:gd name="connsiteX253" fmla="*/ 5539698 w 7047465"/>
              <a:gd name="connsiteY253" fmla="*/ 447281 h 5940347"/>
              <a:gd name="connsiteX254" fmla="*/ 5567775 w 7047465"/>
              <a:gd name="connsiteY254" fmla="*/ 494445 h 5940347"/>
              <a:gd name="connsiteX255" fmla="*/ 5661857 w 7047465"/>
              <a:gd name="connsiteY255" fmla="*/ 570869 h 5940347"/>
              <a:gd name="connsiteX256" fmla="*/ 5661857 w 7047465"/>
              <a:gd name="connsiteY256" fmla="*/ 570882 h 5940347"/>
              <a:gd name="connsiteX257" fmla="*/ 5663315 w 7047465"/>
              <a:gd name="connsiteY257" fmla="*/ 569424 h 5940347"/>
              <a:gd name="connsiteX258" fmla="*/ 5586873 w 7047465"/>
              <a:gd name="connsiteY258" fmla="*/ 475364 h 5940347"/>
              <a:gd name="connsiteX259" fmla="*/ 5539698 w 7047465"/>
              <a:gd name="connsiteY259" fmla="*/ 447281 h 5940347"/>
              <a:gd name="connsiteX260" fmla="*/ 0 w 7047465"/>
              <a:gd name="connsiteY260" fmla="*/ 0 h 5940347"/>
              <a:gd name="connsiteX261" fmla="*/ 7047465 w 7047465"/>
              <a:gd name="connsiteY261" fmla="*/ 0 h 5940347"/>
              <a:gd name="connsiteX262" fmla="*/ 7047465 w 7047465"/>
              <a:gd name="connsiteY262" fmla="*/ 4925436 h 5940347"/>
              <a:gd name="connsiteX263" fmla="*/ 1325965 w 7047465"/>
              <a:gd name="connsiteY263" fmla="*/ 5936138 h 5940347"/>
              <a:gd name="connsiteX264" fmla="*/ 1009499 w 7047465"/>
              <a:gd name="connsiteY264" fmla="*/ 5714695 h 594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7047465" h="5940347">
                <a:moveTo>
                  <a:pt x="6297865" y="652255"/>
                </a:moveTo>
                <a:cubicBezTo>
                  <a:pt x="6311168" y="652255"/>
                  <a:pt x="6320915" y="662767"/>
                  <a:pt x="6320915" y="677001"/>
                </a:cubicBezTo>
                <a:cubicBezTo>
                  <a:pt x="6320915" y="691235"/>
                  <a:pt x="6311168" y="701747"/>
                  <a:pt x="6297865" y="701747"/>
                </a:cubicBezTo>
                <a:cubicBezTo>
                  <a:pt x="6284562" y="701747"/>
                  <a:pt x="6274814" y="691235"/>
                  <a:pt x="6274814" y="677001"/>
                </a:cubicBezTo>
                <a:cubicBezTo>
                  <a:pt x="6274814" y="662767"/>
                  <a:pt x="6284562" y="652255"/>
                  <a:pt x="6297865" y="652255"/>
                </a:cubicBezTo>
                <a:close/>
                <a:moveTo>
                  <a:pt x="6072657" y="652255"/>
                </a:moveTo>
                <a:cubicBezTo>
                  <a:pt x="6085960" y="652255"/>
                  <a:pt x="6095707" y="662767"/>
                  <a:pt x="6095707" y="677001"/>
                </a:cubicBezTo>
                <a:cubicBezTo>
                  <a:pt x="6095707" y="691235"/>
                  <a:pt x="6085960" y="701747"/>
                  <a:pt x="6072657" y="701747"/>
                </a:cubicBezTo>
                <a:cubicBezTo>
                  <a:pt x="6059354" y="701747"/>
                  <a:pt x="6049607" y="691235"/>
                  <a:pt x="6049607" y="677001"/>
                </a:cubicBezTo>
                <a:cubicBezTo>
                  <a:pt x="6049607" y="662767"/>
                  <a:pt x="6059354" y="652255"/>
                  <a:pt x="6072657" y="652255"/>
                </a:cubicBezTo>
                <a:close/>
                <a:moveTo>
                  <a:pt x="6387892" y="651334"/>
                </a:moveTo>
                <a:cubicBezTo>
                  <a:pt x="6397792" y="651334"/>
                  <a:pt x="6405838" y="657217"/>
                  <a:pt x="6408153" y="668497"/>
                </a:cubicBezTo>
                <a:lnTo>
                  <a:pt x="6367323" y="668497"/>
                </a:lnTo>
                <a:cubicBezTo>
                  <a:pt x="6369792" y="657831"/>
                  <a:pt x="6377377" y="651334"/>
                  <a:pt x="6387892" y="651334"/>
                </a:cubicBezTo>
                <a:close/>
                <a:moveTo>
                  <a:pt x="6475744" y="636014"/>
                </a:moveTo>
                <a:cubicBezTo>
                  <a:pt x="6464142" y="636014"/>
                  <a:pt x="6456569" y="642510"/>
                  <a:pt x="6454088" y="651782"/>
                </a:cubicBezTo>
                <a:lnTo>
                  <a:pt x="6454088" y="637395"/>
                </a:lnTo>
                <a:lnTo>
                  <a:pt x="6436461" y="637395"/>
                </a:lnTo>
                <a:lnTo>
                  <a:pt x="6436461" y="716569"/>
                </a:lnTo>
                <a:lnTo>
                  <a:pt x="6436461" y="716594"/>
                </a:lnTo>
                <a:lnTo>
                  <a:pt x="6454088" y="716594"/>
                </a:lnTo>
                <a:lnTo>
                  <a:pt x="6454088" y="673446"/>
                </a:lnTo>
                <a:cubicBezTo>
                  <a:pt x="6454088" y="660299"/>
                  <a:pt x="6459652" y="654263"/>
                  <a:pt x="6473582" y="654263"/>
                </a:cubicBezTo>
                <a:lnTo>
                  <a:pt x="6477445" y="654263"/>
                </a:lnTo>
                <a:lnTo>
                  <a:pt x="6477445" y="636014"/>
                </a:lnTo>
                <a:close/>
                <a:moveTo>
                  <a:pt x="6294309" y="635259"/>
                </a:moveTo>
                <a:cubicBezTo>
                  <a:pt x="6273586" y="635259"/>
                  <a:pt x="6256574" y="652728"/>
                  <a:pt x="6256574" y="677014"/>
                </a:cubicBezTo>
                <a:cubicBezTo>
                  <a:pt x="6256574" y="701299"/>
                  <a:pt x="6273586" y="718768"/>
                  <a:pt x="6294309" y="718768"/>
                </a:cubicBezTo>
                <a:cubicBezTo>
                  <a:pt x="6306525" y="718768"/>
                  <a:pt x="6315658" y="713512"/>
                  <a:pt x="6320915" y="703460"/>
                </a:cubicBezTo>
                <a:lnTo>
                  <a:pt x="6320915" y="716607"/>
                </a:lnTo>
                <a:lnTo>
                  <a:pt x="6338555" y="716607"/>
                </a:lnTo>
                <a:lnTo>
                  <a:pt x="6338555" y="637433"/>
                </a:lnTo>
                <a:lnTo>
                  <a:pt x="6320915" y="637433"/>
                </a:lnTo>
                <a:lnTo>
                  <a:pt x="6320915" y="650567"/>
                </a:lnTo>
                <a:cubicBezTo>
                  <a:pt x="6315658" y="640515"/>
                  <a:pt x="6306525" y="635259"/>
                  <a:pt x="6294309" y="635259"/>
                </a:cubicBezTo>
                <a:close/>
                <a:moveTo>
                  <a:pt x="6072657" y="635247"/>
                </a:moveTo>
                <a:cubicBezTo>
                  <a:pt x="6049146" y="635247"/>
                  <a:pt x="6031353" y="652716"/>
                  <a:pt x="6031353" y="677001"/>
                </a:cubicBezTo>
                <a:cubicBezTo>
                  <a:pt x="6031353" y="701286"/>
                  <a:pt x="6049146" y="718755"/>
                  <a:pt x="6072657" y="718755"/>
                </a:cubicBezTo>
                <a:cubicBezTo>
                  <a:pt x="6096168" y="718755"/>
                  <a:pt x="6113961" y="701286"/>
                  <a:pt x="6113961" y="677001"/>
                </a:cubicBezTo>
                <a:cubicBezTo>
                  <a:pt x="6113961" y="652716"/>
                  <a:pt x="6096168" y="635247"/>
                  <a:pt x="6072657" y="635247"/>
                </a:cubicBezTo>
                <a:close/>
                <a:moveTo>
                  <a:pt x="6387904" y="635234"/>
                </a:moveTo>
                <a:cubicBezTo>
                  <a:pt x="6364701" y="635234"/>
                  <a:pt x="6348775" y="652869"/>
                  <a:pt x="6348775" y="676988"/>
                </a:cubicBezTo>
                <a:lnTo>
                  <a:pt x="6348762" y="677001"/>
                </a:lnTo>
                <a:cubicBezTo>
                  <a:pt x="6348762" y="701120"/>
                  <a:pt x="6365928" y="718755"/>
                  <a:pt x="6389286" y="718755"/>
                </a:cubicBezTo>
                <a:cubicBezTo>
                  <a:pt x="6403676" y="718755"/>
                  <a:pt x="6417286" y="711645"/>
                  <a:pt x="6423785" y="700967"/>
                </a:cubicBezTo>
                <a:lnTo>
                  <a:pt x="6411722" y="690761"/>
                </a:lnTo>
                <a:cubicBezTo>
                  <a:pt x="6407232" y="698191"/>
                  <a:pt x="6398879" y="702667"/>
                  <a:pt x="6389299" y="702667"/>
                </a:cubicBezTo>
                <a:cubicBezTo>
                  <a:pt x="6377697" y="702667"/>
                  <a:pt x="6369037" y="694777"/>
                  <a:pt x="6366875" y="682717"/>
                </a:cubicBezTo>
                <a:lnTo>
                  <a:pt x="6426113" y="682717"/>
                </a:lnTo>
                <a:cubicBezTo>
                  <a:pt x="6426420" y="680710"/>
                  <a:pt x="6426573" y="678382"/>
                  <a:pt x="6426573" y="676221"/>
                </a:cubicBezTo>
                <a:cubicBezTo>
                  <a:pt x="6426573" y="653483"/>
                  <a:pt x="6411108" y="635234"/>
                  <a:pt x="6387904" y="635234"/>
                </a:cubicBezTo>
                <a:close/>
                <a:moveTo>
                  <a:pt x="6148754" y="614516"/>
                </a:moveTo>
                <a:lnTo>
                  <a:pt x="6131114" y="619926"/>
                </a:lnTo>
                <a:lnTo>
                  <a:pt x="6131114" y="637395"/>
                </a:lnTo>
                <a:lnTo>
                  <a:pt x="6115803" y="637395"/>
                </a:lnTo>
                <a:lnTo>
                  <a:pt x="6115803" y="652549"/>
                </a:lnTo>
                <a:lnTo>
                  <a:pt x="6131114" y="652549"/>
                </a:lnTo>
                <a:lnTo>
                  <a:pt x="6131114" y="691362"/>
                </a:lnTo>
                <a:cubicBezTo>
                  <a:pt x="6131114" y="708525"/>
                  <a:pt x="6140554" y="718269"/>
                  <a:pt x="6156633" y="718269"/>
                </a:cubicBezTo>
                <a:cubicBezTo>
                  <a:pt x="6161123" y="718269"/>
                  <a:pt x="6165140" y="717809"/>
                  <a:pt x="6168082" y="716875"/>
                </a:cubicBezTo>
                <a:lnTo>
                  <a:pt x="6168095" y="716901"/>
                </a:lnTo>
                <a:lnTo>
                  <a:pt x="6168095" y="702054"/>
                </a:lnTo>
                <a:cubicBezTo>
                  <a:pt x="6166086" y="702361"/>
                  <a:pt x="6163298" y="702514"/>
                  <a:pt x="6161443" y="702514"/>
                </a:cubicBezTo>
                <a:cubicBezTo>
                  <a:pt x="6152783" y="702514"/>
                  <a:pt x="6148754" y="698025"/>
                  <a:pt x="6148754" y="689674"/>
                </a:cubicBezTo>
                <a:lnTo>
                  <a:pt x="6148754" y="652562"/>
                </a:lnTo>
                <a:lnTo>
                  <a:pt x="6168095" y="652562"/>
                </a:lnTo>
                <a:lnTo>
                  <a:pt x="6168095" y="637408"/>
                </a:lnTo>
                <a:lnTo>
                  <a:pt x="6148754" y="637408"/>
                </a:lnTo>
                <a:close/>
                <a:moveTo>
                  <a:pt x="6179863" y="608340"/>
                </a:moveTo>
                <a:lnTo>
                  <a:pt x="6179863" y="716594"/>
                </a:lnTo>
                <a:lnTo>
                  <a:pt x="6197477" y="716594"/>
                </a:lnTo>
                <a:lnTo>
                  <a:pt x="6197477" y="669584"/>
                </a:lnTo>
                <a:cubicBezTo>
                  <a:pt x="6197477" y="657371"/>
                  <a:pt x="6203975" y="650721"/>
                  <a:pt x="6213875" y="650721"/>
                </a:cubicBezTo>
                <a:cubicBezTo>
                  <a:pt x="6223776" y="650721"/>
                  <a:pt x="6229340" y="657371"/>
                  <a:pt x="6229340" y="668190"/>
                </a:cubicBezTo>
                <a:lnTo>
                  <a:pt x="6229340" y="716594"/>
                </a:lnTo>
                <a:lnTo>
                  <a:pt x="6246980" y="716594"/>
                </a:lnTo>
                <a:lnTo>
                  <a:pt x="6246980" y="665095"/>
                </a:lnTo>
                <a:cubicBezTo>
                  <a:pt x="6246980" y="644684"/>
                  <a:pt x="6235992" y="635247"/>
                  <a:pt x="6221154" y="635247"/>
                </a:cubicBezTo>
                <a:cubicBezTo>
                  <a:pt x="6208938" y="635247"/>
                  <a:pt x="6200892" y="641283"/>
                  <a:pt x="6197490" y="647933"/>
                </a:cubicBezTo>
                <a:lnTo>
                  <a:pt x="6197490" y="608340"/>
                </a:lnTo>
                <a:close/>
                <a:moveTo>
                  <a:pt x="5972116" y="606485"/>
                </a:moveTo>
                <a:cubicBezTo>
                  <a:pt x="5941019" y="606485"/>
                  <a:pt x="5917662" y="629991"/>
                  <a:pt x="5917662" y="662627"/>
                </a:cubicBezTo>
                <a:cubicBezTo>
                  <a:pt x="5917662" y="695263"/>
                  <a:pt x="5941019" y="718768"/>
                  <a:pt x="5969788" y="718768"/>
                </a:cubicBezTo>
                <a:cubicBezTo>
                  <a:pt x="5983091" y="718768"/>
                  <a:pt x="5995614" y="712579"/>
                  <a:pt x="6002892" y="702680"/>
                </a:cubicBezTo>
                <a:lnTo>
                  <a:pt x="6002892" y="716594"/>
                </a:lnTo>
                <a:lnTo>
                  <a:pt x="6020839" y="716594"/>
                </a:lnTo>
                <a:lnTo>
                  <a:pt x="6020839" y="659685"/>
                </a:lnTo>
                <a:lnTo>
                  <a:pt x="5973970" y="659685"/>
                </a:lnTo>
                <a:lnTo>
                  <a:pt x="5973970" y="677321"/>
                </a:lnTo>
                <a:lnTo>
                  <a:pt x="6001344" y="677321"/>
                </a:lnTo>
                <a:cubicBezTo>
                  <a:pt x="5998709" y="690621"/>
                  <a:pt x="5986954" y="699905"/>
                  <a:pt x="5972103" y="699905"/>
                </a:cubicBezTo>
                <a:cubicBezTo>
                  <a:pt x="5952608" y="699905"/>
                  <a:pt x="5938691" y="684137"/>
                  <a:pt x="5938691" y="662639"/>
                </a:cubicBezTo>
                <a:cubicBezTo>
                  <a:pt x="5938691" y="641142"/>
                  <a:pt x="5952608" y="625374"/>
                  <a:pt x="5972103" y="625374"/>
                </a:cubicBezTo>
                <a:cubicBezTo>
                  <a:pt x="5986020" y="625374"/>
                  <a:pt x="5996074" y="632331"/>
                  <a:pt x="6001498" y="642229"/>
                </a:cubicBezTo>
                <a:lnTo>
                  <a:pt x="6018203" y="631090"/>
                </a:lnTo>
                <a:cubicBezTo>
                  <a:pt x="6010004" y="615629"/>
                  <a:pt x="5992684" y="606498"/>
                  <a:pt x="5972103" y="606498"/>
                </a:cubicBezTo>
                <a:close/>
                <a:moveTo>
                  <a:pt x="5696202" y="601536"/>
                </a:moveTo>
                <a:lnTo>
                  <a:pt x="5696210" y="601541"/>
                </a:lnTo>
                <a:lnTo>
                  <a:pt x="5694757" y="602994"/>
                </a:lnTo>
                <a:cubicBezTo>
                  <a:pt x="5712499" y="630630"/>
                  <a:pt x="5736010" y="661872"/>
                  <a:pt x="5771199" y="697053"/>
                </a:cubicBezTo>
                <a:cubicBezTo>
                  <a:pt x="5796821" y="722669"/>
                  <a:pt x="5810623" y="732887"/>
                  <a:pt x="5818374" y="725124"/>
                </a:cubicBezTo>
                <a:cubicBezTo>
                  <a:pt x="5826126" y="717374"/>
                  <a:pt x="5815906" y="703576"/>
                  <a:pt x="5790284" y="677960"/>
                </a:cubicBezTo>
                <a:cubicBezTo>
                  <a:pt x="5772689" y="660369"/>
                  <a:pt x="5756080" y="645695"/>
                  <a:pt x="5740413" y="633202"/>
                </a:cubicBezTo>
                <a:lnTo>
                  <a:pt x="5696210" y="601541"/>
                </a:lnTo>
                <a:lnTo>
                  <a:pt x="5696215" y="601536"/>
                </a:lnTo>
                <a:close/>
                <a:moveTo>
                  <a:pt x="5592015" y="588556"/>
                </a:moveTo>
                <a:cubicBezTo>
                  <a:pt x="5570014" y="588556"/>
                  <a:pt x="5559691" y="590755"/>
                  <a:pt x="5559691" y="600257"/>
                </a:cubicBezTo>
                <a:cubicBezTo>
                  <a:pt x="5559691" y="609759"/>
                  <a:pt x="5570001" y="611958"/>
                  <a:pt x="5592015" y="611958"/>
                </a:cubicBezTo>
                <a:cubicBezTo>
                  <a:pt x="5616959" y="611958"/>
                  <a:pt x="5637336" y="608723"/>
                  <a:pt x="5654656" y="604183"/>
                </a:cubicBezTo>
                <a:cubicBezTo>
                  <a:pt x="5628791" y="621793"/>
                  <a:pt x="5600061" y="646782"/>
                  <a:pt x="5567494" y="678996"/>
                </a:cubicBezTo>
                <a:cubicBezTo>
                  <a:pt x="5541936" y="704279"/>
                  <a:pt x="5531678" y="717822"/>
                  <a:pt x="5539097" y="725163"/>
                </a:cubicBezTo>
                <a:cubicBezTo>
                  <a:pt x="5546516" y="732503"/>
                  <a:pt x="5560203" y="722349"/>
                  <a:pt x="5585760" y="697066"/>
                </a:cubicBezTo>
                <a:cubicBezTo>
                  <a:pt x="5618328" y="664839"/>
                  <a:pt x="5643578" y="636423"/>
                  <a:pt x="5661371" y="610833"/>
                </a:cubicBezTo>
                <a:cubicBezTo>
                  <a:pt x="5656830" y="628149"/>
                  <a:pt x="5653581" y="648534"/>
                  <a:pt x="5653581" y="673510"/>
                </a:cubicBezTo>
                <a:cubicBezTo>
                  <a:pt x="5653581" y="695506"/>
                  <a:pt x="5655781" y="705814"/>
                  <a:pt x="5665285" y="705814"/>
                </a:cubicBezTo>
                <a:cubicBezTo>
                  <a:pt x="5674789" y="705814"/>
                  <a:pt x="5676990" y="695506"/>
                  <a:pt x="5676990" y="673510"/>
                </a:cubicBezTo>
                <a:cubicBezTo>
                  <a:pt x="5676990" y="643290"/>
                  <a:pt x="5672257" y="619772"/>
                  <a:pt x="5666181" y="600295"/>
                </a:cubicBezTo>
                <a:cubicBezTo>
                  <a:pt x="5666104" y="600027"/>
                  <a:pt x="5665963" y="599835"/>
                  <a:pt x="5665797" y="599707"/>
                </a:cubicBezTo>
                <a:lnTo>
                  <a:pt x="5665784" y="599694"/>
                </a:lnTo>
                <a:cubicBezTo>
                  <a:pt x="5665656" y="599554"/>
                  <a:pt x="5665477" y="599438"/>
                  <a:pt x="5665247" y="599362"/>
                </a:cubicBezTo>
                <a:cubicBezTo>
                  <a:pt x="5645753" y="593300"/>
                  <a:pt x="5622242" y="588556"/>
                  <a:pt x="5592015" y="588556"/>
                </a:cubicBezTo>
                <a:close/>
                <a:moveTo>
                  <a:pt x="5778874" y="575550"/>
                </a:moveTo>
                <a:cubicBezTo>
                  <a:pt x="5746013" y="575550"/>
                  <a:pt x="5720442" y="580294"/>
                  <a:pt x="5699260" y="586356"/>
                </a:cubicBezTo>
                <a:cubicBezTo>
                  <a:pt x="5698147" y="586676"/>
                  <a:pt x="5698147" y="587827"/>
                  <a:pt x="5699260" y="588146"/>
                </a:cubicBezTo>
                <a:cubicBezTo>
                  <a:pt x="5720442" y="594208"/>
                  <a:pt x="5746026" y="598940"/>
                  <a:pt x="5778874" y="598940"/>
                </a:cubicBezTo>
                <a:cubicBezTo>
                  <a:pt x="5802794" y="598940"/>
                  <a:pt x="5814013" y="596740"/>
                  <a:pt x="5814013" y="587251"/>
                </a:cubicBezTo>
                <a:cubicBezTo>
                  <a:pt x="5814013" y="577762"/>
                  <a:pt x="5802794" y="575550"/>
                  <a:pt x="5778874" y="575550"/>
                </a:cubicBezTo>
                <a:close/>
                <a:moveTo>
                  <a:pt x="5944575" y="515162"/>
                </a:moveTo>
                <a:lnTo>
                  <a:pt x="5975518" y="515162"/>
                </a:lnTo>
                <a:cubicBezTo>
                  <a:pt x="5986186" y="515162"/>
                  <a:pt x="5992377" y="520418"/>
                  <a:pt x="5992377" y="529395"/>
                </a:cubicBezTo>
                <a:cubicBezTo>
                  <a:pt x="5992377" y="538373"/>
                  <a:pt x="5986186" y="543629"/>
                  <a:pt x="5975518" y="543629"/>
                </a:cubicBezTo>
                <a:lnTo>
                  <a:pt x="5975518" y="543616"/>
                </a:lnTo>
                <a:lnTo>
                  <a:pt x="5944575" y="543616"/>
                </a:lnTo>
                <a:close/>
                <a:moveTo>
                  <a:pt x="6526180" y="497526"/>
                </a:moveTo>
                <a:cubicBezTo>
                  <a:pt x="6539483" y="497526"/>
                  <a:pt x="6549230" y="508038"/>
                  <a:pt x="6549230" y="522272"/>
                </a:cubicBezTo>
                <a:cubicBezTo>
                  <a:pt x="6549230" y="536506"/>
                  <a:pt x="6539483" y="547018"/>
                  <a:pt x="6526180" y="547018"/>
                </a:cubicBezTo>
                <a:cubicBezTo>
                  <a:pt x="6512877" y="547018"/>
                  <a:pt x="6503130" y="536506"/>
                  <a:pt x="6503130" y="522272"/>
                </a:cubicBezTo>
                <a:cubicBezTo>
                  <a:pt x="6503130" y="508038"/>
                  <a:pt x="6512877" y="497526"/>
                  <a:pt x="6526180" y="497526"/>
                </a:cubicBezTo>
                <a:close/>
                <a:moveTo>
                  <a:pt x="6063383" y="497526"/>
                </a:moveTo>
                <a:cubicBezTo>
                  <a:pt x="6076686" y="497526"/>
                  <a:pt x="6086433" y="508038"/>
                  <a:pt x="6086433" y="522272"/>
                </a:cubicBezTo>
                <a:cubicBezTo>
                  <a:pt x="6086433" y="536506"/>
                  <a:pt x="6076686" y="547018"/>
                  <a:pt x="6063383" y="547018"/>
                </a:cubicBezTo>
                <a:cubicBezTo>
                  <a:pt x="6050080" y="547018"/>
                  <a:pt x="6040333" y="536506"/>
                  <a:pt x="6040333" y="522272"/>
                </a:cubicBezTo>
                <a:cubicBezTo>
                  <a:pt x="6040333" y="508038"/>
                  <a:pt x="6050080" y="497526"/>
                  <a:pt x="6063383" y="497526"/>
                </a:cubicBezTo>
                <a:close/>
                <a:moveTo>
                  <a:pt x="6328346" y="496606"/>
                </a:moveTo>
                <a:cubicBezTo>
                  <a:pt x="6338247" y="496606"/>
                  <a:pt x="6346293" y="502488"/>
                  <a:pt x="6348608" y="513768"/>
                </a:cubicBezTo>
                <a:lnTo>
                  <a:pt x="6307778" y="513768"/>
                </a:lnTo>
                <a:cubicBezTo>
                  <a:pt x="6310246" y="503102"/>
                  <a:pt x="6317832" y="496606"/>
                  <a:pt x="6328346" y="496606"/>
                </a:cubicBezTo>
                <a:close/>
                <a:moveTo>
                  <a:pt x="6457042" y="482692"/>
                </a:moveTo>
                <a:lnTo>
                  <a:pt x="6457042" y="561865"/>
                </a:lnTo>
                <a:lnTo>
                  <a:pt x="6474681" y="561865"/>
                </a:lnTo>
                <a:lnTo>
                  <a:pt x="6474681" y="482692"/>
                </a:lnTo>
                <a:close/>
                <a:moveTo>
                  <a:pt x="6156966" y="481298"/>
                </a:moveTo>
                <a:cubicBezTo>
                  <a:pt x="6145364" y="481298"/>
                  <a:pt x="6137791" y="487794"/>
                  <a:pt x="6135310" y="497079"/>
                </a:cubicBezTo>
                <a:lnTo>
                  <a:pt x="6135310" y="482692"/>
                </a:lnTo>
                <a:lnTo>
                  <a:pt x="6117670" y="482692"/>
                </a:lnTo>
                <a:lnTo>
                  <a:pt x="6117670" y="561865"/>
                </a:lnTo>
                <a:lnTo>
                  <a:pt x="6135310" y="561865"/>
                </a:lnTo>
                <a:lnTo>
                  <a:pt x="6135310" y="518717"/>
                </a:lnTo>
                <a:cubicBezTo>
                  <a:pt x="6135310" y="505570"/>
                  <a:pt x="6140874" y="499547"/>
                  <a:pt x="6154804" y="499547"/>
                </a:cubicBezTo>
                <a:lnTo>
                  <a:pt x="6158667" y="499547"/>
                </a:lnTo>
                <a:lnTo>
                  <a:pt x="6158667" y="481298"/>
                </a:lnTo>
                <a:close/>
                <a:moveTo>
                  <a:pt x="6522624" y="480530"/>
                </a:moveTo>
                <a:cubicBezTo>
                  <a:pt x="6501902" y="480530"/>
                  <a:pt x="6484876" y="497999"/>
                  <a:pt x="6484876" y="522285"/>
                </a:cubicBezTo>
                <a:cubicBezTo>
                  <a:pt x="6484876" y="546570"/>
                  <a:pt x="6501889" y="564039"/>
                  <a:pt x="6522624" y="564039"/>
                </a:cubicBezTo>
                <a:cubicBezTo>
                  <a:pt x="6534840" y="564039"/>
                  <a:pt x="6543973" y="558783"/>
                  <a:pt x="6549230" y="548732"/>
                </a:cubicBezTo>
                <a:lnTo>
                  <a:pt x="6549230" y="561878"/>
                </a:lnTo>
                <a:lnTo>
                  <a:pt x="6566857" y="561878"/>
                </a:lnTo>
                <a:lnTo>
                  <a:pt x="6566857" y="482704"/>
                </a:lnTo>
                <a:lnTo>
                  <a:pt x="6549230" y="482704"/>
                </a:lnTo>
                <a:lnTo>
                  <a:pt x="6549230" y="495838"/>
                </a:lnTo>
                <a:cubicBezTo>
                  <a:pt x="6543973" y="485786"/>
                  <a:pt x="6534840" y="480530"/>
                  <a:pt x="6522624" y="480530"/>
                </a:cubicBezTo>
                <a:close/>
                <a:moveTo>
                  <a:pt x="6059814" y="480530"/>
                </a:moveTo>
                <a:cubicBezTo>
                  <a:pt x="6039092" y="480530"/>
                  <a:pt x="6022066" y="497999"/>
                  <a:pt x="6022066" y="522285"/>
                </a:cubicBezTo>
                <a:cubicBezTo>
                  <a:pt x="6022066" y="546570"/>
                  <a:pt x="6039079" y="564039"/>
                  <a:pt x="6059814" y="564039"/>
                </a:cubicBezTo>
                <a:cubicBezTo>
                  <a:pt x="6072030" y="564039"/>
                  <a:pt x="6081163" y="558783"/>
                  <a:pt x="6086420" y="548732"/>
                </a:cubicBezTo>
                <a:lnTo>
                  <a:pt x="6086420" y="561878"/>
                </a:lnTo>
                <a:lnTo>
                  <a:pt x="6104047" y="561878"/>
                </a:lnTo>
                <a:lnTo>
                  <a:pt x="6104047" y="482704"/>
                </a:lnTo>
                <a:lnTo>
                  <a:pt x="6086420" y="482704"/>
                </a:lnTo>
                <a:lnTo>
                  <a:pt x="6086420" y="495838"/>
                </a:lnTo>
                <a:cubicBezTo>
                  <a:pt x="6081163" y="485786"/>
                  <a:pt x="6072030" y="480530"/>
                  <a:pt x="6059814" y="480530"/>
                </a:cubicBezTo>
                <a:close/>
                <a:moveTo>
                  <a:pt x="6418220" y="480518"/>
                </a:moveTo>
                <a:cubicBezTo>
                  <a:pt x="6406004" y="480518"/>
                  <a:pt x="6397958" y="486554"/>
                  <a:pt x="6394555" y="493204"/>
                </a:cubicBezTo>
                <a:lnTo>
                  <a:pt x="6394555" y="482692"/>
                </a:lnTo>
                <a:lnTo>
                  <a:pt x="6376929" y="482692"/>
                </a:lnTo>
                <a:lnTo>
                  <a:pt x="6376929" y="561865"/>
                </a:lnTo>
                <a:lnTo>
                  <a:pt x="6394543" y="561865"/>
                </a:lnTo>
                <a:lnTo>
                  <a:pt x="6394543" y="514855"/>
                </a:lnTo>
                <a:cubicBezTo>
                  <a:pt x="6394543" y="502642"/>
                  <a:pt x="6401041" y="495992"/>
                  <a:pt x="6410941" y="495992"/>
                </a:cubicBezTo>
                <a:cubicBezTo>
                  <a:pt x="6420842" y="495992"/>
                  <a:pt x="6426406" y="502642"/>
                  <a:pt x="6426406" y="513461"/>
                </a:cubicBezTo>
                <a:lnTo>
                  <a:pt x="6426406" y="561865"/>
                </a:lnTo>
                <a:lnTo>
                  <a:pt x="6444046" y="561865"/>
                </a:lnTo>
                <a:lnTo>
                  <a:pt x="6444046" y="510366"/>
                </a:lnTo>
                <a:cubicBezTo>
                  <a:pt x="6444046" y="489955"/>
                  <a:pt x="6433058" y="480518"/>
                  <a:pt x="6418220" y="480518"/>
                </a:cubicBezTo>
                <a:close/>
                <a:moveTo>
                  <a:pt x="6328359" y="480518"/>
                </a:moveTo>
                <a:cubicBezTo>
                  <a:pt x="6305155" y="480518"/>
                  <a:pt x="6289217" y="498140"/>
                  <a:pt x="6289217" y="522272"/>
                </a:cubicBezTo>
                <a:cubicBezTo>
                  <a:pt x="6289217" y="546391"/>
                  <a:pt x="6306383" y="564026"/>
                  <a:pt x="6329741" y="564026"/>
                </a:cubicBezTo>
                <a:cubicBezTo>
                  <a:pt x="6344131" y="564026"/>
                  <a:pt x="6357741" y="556916"/>
                  <a:pt x="6364240" y="546238"/>
                </a:cubicBezTo>
                <a:lnTo>
                  <a:pt x="6352177" y="536032"/>
                </a:lnTo>
                <a:cubicBezTo>
                  <a:pt x="6347687" y="543450"/>
                  <a:pt x="6339334" y="547939"/>
                  <a:pt x="6329754" y="547939"/>
                </a:cubicBezTo>
                <a:cubicBezTo>
                  <a:pt x="6318152" y="547939"/>
                  <a:pt x="6309492" y="540048"/>
                  <a:pt x="6307330" y="527988"/>
                </a:cubicBezTo>
                <a:lnTo>
                  <a:pt x="6366567" y="527988"/>
                </a:lnTo>
                <a:cubicBezTo>
                  <a:pt x="6366875" y="525981"/>
                  <a:pt x="6367028" y="523653"/>
                  <a:pt x="6367028" y="521492"/>
                </a:cubicBezTo>
                <a:cubicBezTo>
                  <a:pt x="6367028" y="498754"/>
                  <a:pt x="6351563" y="480518"/>
                  <a:pt x="6328359" y="480518"/>
                </a:cubicBezTo>
                <a:close/>
                <a:moveTo>
                  <a:pt x="6208017" y="480518"/>
                </a:moveTo>
                <a:cubicBezTo>
                  <a:pt x="6196568" y="480518"/>
                  <a:pt x="6188996" y="486554"/>
                  <a:pt x="6185593" y="493204"/>
                </a:cubicBezTo>
                <a:lnTo>
                  <a:pt x="6185593" y="482692"/>
                </a:lnTo>
                <a:lnTo>
                  <a:pt x="6167954" y="482692"/>
                </a:lnTo>
                <a:lnTo>
                  <a:pt x="6167954" y="561865"/>
                </a:lnTo>
                <a:lnTo>
                  <a:pt x="6185580" y="561865"/>
                </a:lnTo>
                <a:lnTo>
                  <a:pt x="6185580" y="514855"/>
                </a:lnTo>
                <a:cubicBezTo>
                  <a:pt x="6185580" y="502642"/>
                  <a:pt x="6191618" y="495992"/>
                  <a:pt x="6200738" y="495992"/>
                </a:cubicBezTo>
                <a:cubicBezTo>
                  <a:pt x="6209859" y="495992"/>
                  <a:pt x="6214975" y="502642"/>
                  <a:pt x="6214975" y="513461"/>
                </a:cubicBezTo>
                <a:lnTo>
                  <a:pt x="6214975" y="561865"/>
                </a:lnTo>
                <a:lnTo>
                  <a:pt x="6232602" y="561865"/>
                </a:lnTo>
                <a:lnTo>
                  <a:pt x="6232602" y="513154"/>
                </a:lnTo>
                <a:cubicBezTo>
                  <a:pt x="6232602" y="502642"/>
                  <a:pt x="6238640" y="495992"/>
                  <a:pt x="6247760" y="495992"/>
                </a:cubicBezTo>
                <a:cubicBezTo>
                  <a:pt x="6256880" y="495992"/>
                  <a:pt x="6261997" y="502642"/>
                  <a:pt x="6261997" y="513461"/>
                </a:cubicBezTo>
                <a:lnTo>
                  <a:pt x="6261997" y="561865"/>
                </a:lnTo>
                <a:lnTo>
                  <a:pt x="6279636" y="561865"/>
                </a:lnTo>
                <a:lnTo>
                  <a:pt x="6279636" y="510366"/>
                </a:lnTo>
                <a:cubicBezTo>
                  <a:pt x="6279636" y="489955"/>
                  <a:pt x="6269122" y="480518"/>
                  <a:pt x="6253490" y="480518"/>
                </a:cubicBezTo>
                <a:cubicBezTo>
                  <a:pt x="6242976" y="480518"/>
                  <a:pt x="6234776" y="485160"/>
                  <a:pt x="6229673" y="494125"/>
                </a:cubicBezTo>
                <a:cubicBezTo>
                  <a:pt x="6225503" y="484840"/>
                  <a:pt x="6217610" y="480518"/>
                  <a:pt x="6208017" y="480518"/>
                </a:cubicBezTo>
                <a:close/>
                <a:moveTo>
                  <a:pt x="5944575" y="471860"/>
                </a:moveTo>
                <a:lnTo>
                  <a:pt x="5974584" y="471860"/>
                </a:lnTo>
                <a:cubicBezTo>
                  <a:pt x="5984178" y="471860"/>
                  <a:pt x="5989742" y="476502"/>
                  <a:pt x="5989742" y="484380"/>
                </a:cubicBezTo>
                <a:cubicBezTo>
                  <a:pt x="5989742" y="492257"/>
                  <a:pt x="5984178" y="496912"/>
                  <a:pt x="5974584" y="496912"/>
                </a:cubicBezTo>
                <a:lnTo>
                  <a:pt x="5944575" y="496912"/>
                </a:lnTo>
                <a:close/>
                <a:moveTo>
                  <a:pt x="5679804" y="462793"/>
                </a:moveTo>
                <a:cubicBezTo>
                  <a:pt x="5670312" y="462793"/>
                  <a:pt x="5668112" y="472934"/>
                  <a:pt x="5668112" y="494560"/>
                </a:cubicBezTo>
                <a:cubicBezTo>
                  <a:pt x="5668112" y="524268"/>
                  <a:pt x="5672845" y="547389"/>
                  <a:pt x="5678921" y="566534"/>
                </a:cubicBezTo>
                <a:cubicBezTo>
                  <a:pt x="5679241" y="567544"/>
                  <a:pt x="5680379" y="567544"/>
                  <a:pt x="5680699" y="566534"/>
                </a:cubicBezTo>
                <a:cubicBezTo>
                  <a:pt x="5686762" y="547377"/>
                  <a:pt x="5691508" y="524268"/>
                  <a:pt x="5691508" y="494560"/>
                </a:cubicBezTo>
                <a:cubicBezTo>
                  <a:pt x="5691508" y="472934"/>
                  <a:pt x="5689308" y="462793"/>
                  <a:pt x="5679804" y="462793"/>
                </a:cubicBezTo>
                <a:close/>
                <a:moveTo>
                  <a:pt x="5924467" y="453623"/>
                </a:moveTo>
                <a:lnTo>
                  <a:pt x="5924467" y="561865"/>
                </a:lnTo>
                <a:lnTo>
                  <a:pt x="5977833" y="561865"/>
                </a:lnTo>
                <a:cubicBezTo>
                  <a:pt x="6000257" y="561865"/>
                  <a:pt x="6013406" y="550573"/>
                  <a:pt x="6013406" y="531403"/>
                </a:cubicBezTo>
                <a:cubicBezTo>
                  <a:pt x="6013406" y="518256"/>
                  <a:pt x="6006141" y="509445"/>
                  <a:pt x="5994539" y="505583"/>
                </a:cubicBezTo>
                <a:cubicBezTo>
                  <a:pt x="6004593" y="501721"/>
                  <a:pt x="6010784" y="492743"/>
                  <a:pt x="6010784" y="481771"/>
                </a:cubicBezTo>
                <a:cubicBezTo>
                  <a:pt x="6010784" y="464135"/>
                  <a:pt x="5998415" y="453623"/>
                  <a:pt x="5977373" y="453623"/>
                </a:cubicBezTo>
                <a:close/>
                <a:moveTo>
                  <a:pt x="6465855" y="450669"/>
                </a:moveTo>
                <a:cubicBezTo>
                  <a:pt x="6459818" y="450669"/>
                  <a:pt x="6454867" y="455618"/>
                  <a:pt x="6454867" y="461654"/>
                </a:cubicBezTo>
                <a:cubicBezTo>
                  <a:pt x="6454867" y="467691"/>
                  <a:pt x="6459818" y="472640"/>
                  <a:pt x="6465855" y="472640"/>
                </a:cubicBezTo>
                <a:cubicBezTo>
                  <a:pt x="6471893" y="472640"/>
                  <a:pt x="6476843" y="467691"/>
                  <a:pt x="6476843" y="461654"/>
                </a:cubicBezTo>
                <a:cubicBezTo>
                  <a:pt x="6476843" y="455618"/>
                  <a:pt x="6471893" y="450669"/>
                  <a:pt x="6465855" y="450669"/>
                </a:cubicBezTo>
                <a:close/>
                <a:moveTo>
                  <a:pt x="5818502" y="447345"/>
                </a:moveTo>
                <a:cubicBezTo>
                  <a:pt x="5810751" y="439595"/>
                  <a:pt x="5796949" y="449813"/>
                  <a:pt x="5771327" y="475415"/>
                </a:cubicBezTo>
                <a:cubicBezTo>
                  <a:pt x="5736138" y="510597"/>
                  <a:pt x="5712614" y="541839"/>
                  <a:pt x="5694885" y="569475"/>
                </a:cubicBezTo>
                <a:cubicBezTo>
                  <a:pt x="5693951" y="570933"/>
                  <a:pt x="5694885" y="571867"/>
                  <a:pt x="5696343" y="570933"/>
                </a:cubicBezTo>
                <a:cubicBezTo>
                  <a:pt x="5723986" y="553195"/>
                  <a:pt x="5755235" y="529690"/>
                  <a:pt x="5790425" y="494509"/>
                </a:cubicBezTo>
                <a:cubicBezTo>
                  <a:pt x="5816046" y="468893"/>
                  <a:pt x="5826267" y="455094"/>
                  <a:pt x="5818502" y="447345"/>
                </a:cubicBezTo>
                <a:close/>
                <a:moveTo>
                  <a:pt x="5539698" y="447281"/>
                </a:moveTo>
                <a:cubicBezTo>
                  <a:pt x="5531946" y="455031"/>
                  <a:pt x="5542167" y="468829"/>
                  <a:pt x="5567775" y="494445"/>
                </a:cubicBezTo>
                <a:cubicBezTo>
                  <a:pt x="5602965" y="529626"/>
                  <a:pt x="5634215" y="553144"/>
                  <a:pt x="5661857" y="570869"/>
                </a:cubicBezTo>
                <a:lnTo>
                  <a:pt x="5661857" y="570882"/>
                </a:lnTo>
                <a:cubicBezTo>
                  <a:pt x="5663315" y="571815"/>
                  <a:pt x="5664249" y="570882"/>
                  <a:pt x="5663315" y="569424"/>
                </a:cubicBezTo>
                <a:cubicBezTo>
                  <a:pt x="5645573" y="541788"/>
                  <a:pt x="5622063" y="510546"/>
                  <a:pt x="5586873" y="475364"/>
                </a:cubicBezTo>
                <a:cubicBezTo>
                  <a:pt x="5561264" y="449749"/>
                  <a:pt x="5547450" y="439531"/>
                  <a:pt x="5539698" y="447281"/>
                </a:cubicBezTo>
                <a:close/>
                <a:moveTo>
                  <a:pt x="0" y="0"/>
                </a:moveTo>
                <a:lnTo>
                  <a:pt x="7047465" y="0"/>
                </a:lnTo>
                <a:lnTo>
                  <a:pt x="7047465" y="4925436"/>
                </a:lnTo>
                <a:lnTo>
                  <a:pt x="1325965" y="5936138"/>
                </a:lnTo>
                <a:cubicBezTo>
                  <a:pt x="1177425" y="5962377"/>
                  <a:pt x="1035739" y="5863234"/>
                  <a:pt x="1009499" y="57146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31C7E95-6BF9-C826-9639-C64C873AF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402774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Ecke un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 15">
            <a:extLst>
              <a:ext uri="{FF2B5EF4-FFF2-40B4-BE49-F238E27FC236}">
                <a16:creationId xmlns:a16="http://schemas.microsoft.com/office/drawing/2014/main" id="{648B0794-7A41-E49E-A4FF-71A653ECEFC1}"/>
              </a:ext>
            </a:extLst>
          </p:cNvPr>
          <p:cNvSpPr/>
          <p:nvPr/>
        </p:nvSpPr>
        <p:spPr>
          <a:xfrm rot="10600040">
            <a:off x="-159409" y="1044605"/>
            <a:ext cx="5731678" cy="5985057"/>
          </a:xfrm>
          <a:custGeom>
            <a:avLst/>
            <a:gdLst>
              <a:gd name="connsiteX0" fmla="*/ 413174 w 5731678"/>
              <a:gd name="connsiteY0" fmla="*/ 5985057 h 5985057"/>
              <a:gd name="connsiteX1" fmla="*/ 0 w 5731678"/>
              <a:gd name="connsiteY1" fmla="*/ 5571883 h 5985057"/>
              <a:gd name="connsiteX2" fmla="*/ 0 w 5731678"/>
              <a:gd name="connsiteY2" fmla="*/ 0 h 5985057"/>
              <a:gd name="connsiteX3" fmla="*/ 5731678 w 5731678"/>
              <a:gd name="connsiteY3" fmla="*/ 333766 h 5985057"/>
              <a:gd name="connsiteX4" fmla="*/ 5402593 w 5731678"/>
              <a:gd name="connsiteY4" fmla="*/ 5985057 h 59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1678" h="5985057">
                <a:moveTo>
                  <a:pt x="413174" y="5985057"/>
                </a:moveTo>
                <a:cubicBezTo>
                  <a:pt x="184984" y="5985057"/>
                  <a:pt x="0" y="5800073"/>
                  <a:pt x="0" y="5571883"/>
                </a:cubicBezTo>
                <a:lnTo>
                  <a:pt x="0" y="0"/>
                </a:lnTo>
                <a:lnTo>
                  <a:pt x="5731678" y="333766"/>
                </a:lnTo>
                <a:lnTo>
                  <a:pt x="5402593" y="5985057"/>
                </a:lnTo>
                <a:close/>
              </a:path>
            </a:pathLst>
          </a:custGeom>
          <a:solidFill>
            <a:schemeClr val="accent2"/>
          </a:solidFill>
          <a:ln w="96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A5804A8C-186F-ED77-1C47-62A89C1FA9CB}"/>
              </a:ext>
            </a:extLst>
          </p:cNvPr>
          <p:cNvSpPr/>
          <p:nvPr/>
        </p:nvSpPr>
        <p:spPr>
          <a:xfrm rot="10360575">
            <a:off x="-309188" y="1221267"/>
            <a:ext cx="6267934" cy="6060962"/>
          </a:xfrm>
          <a:custGeom>
            <a:avLst/>
            <a:gdLst>
              <a:gd name="connsiteX0" fmla="*/ 329944 w 6267934"/>
              <a:gd name="connsiteY0" fmla="*/ 6052567 h 6060962"/>
              <a:gd name="connsiteX1" fmla="*/ 0 w 6267934"/>
              <a:gd name="connsiteY1" fmla="*/ 5647739 h 6060962"/>
              <a:gd name="connsiteX2" fmla="*/ 0 w 6267934"/>
              <a:gd name="connsiteY2" fmla="*/ 0 h 6060962"/>
              <a:gd name="connsiteX3" fmla="*/ 6267934 w 6267934"/>
              <a:gd name="connsiteY3" fmla="*/ 805582 h 6060962"/>
              <a:gd name="connsiteX4" fmla="*/ 5592490 w 6267934"/>
              <a:gd name="connsiteY4" fmla="*/ 6060962 h 6060962"/>
              <a:gd name="connsiteX5" fmla="*/ 413223 w 6267934"/>
              <a:gd name="connsiteY5" fmla="*/ 6060962 h 6060962"/>
              <a:gd name="connsiteX6" fmla="*/ 329944 w 6267934"/>
              <a:gd name="connsiteY6" fmla="*/ 6052567 h 606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7934" h="6060962">
                <a:moveTo>
                  <a:pt x="329944" y="6052567"/>
                </a:moveTo>
                <a:cubicBezTo>
                  <a:pt x="141645" y="6014035"/>
                  <a:pt x="0" y="5847429"/>
                  <a:pt x="0" y="5647739"/>
                </a:cubicBezTo>
                <a:lnTo>
                  <a:pt x="0" y="0"/>
                </a:lnTo>
                <a:lnTo>
                  <a:pt x="6267934" y="805582"/>
                </a:lnTo>
                <a:lnTo>
                  <a:pt x="5592490" y="6060962"/>
                </a:lnTo>
                <a:lnTo>
                  <a:pt x="413223" y="6060962"/>
                </a:lnTo>
                <a:cubicBezTo>
                  <a:pt x="384696" y="6060962"/>
                  <a:pt x="356844" y="6058071"/>
                  <a:pt x="329944" y="6052567"/>
                </a:cubicBezTo>
                <a:close/>
              </a:path>
            </a:pathLst>
          </a:custGeom>
          <a:solidFill>
            <a:srgbClr val="002641"/>
          </a:solidFill>
          <a:ln w="96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34323B83-057C-B4C3-030E-F456CB88080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9425" y="1907162"/>
            <a:ext cx="4763134" cy="40505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504000" indent="-252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171450" indent="-171450">
              <a:buFont typeface="BarmeniaGothaer Offc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 marL="504000" indent="-2520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C03A6C-DE6A-4B27-A4FE-6D2629FD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0" y="1370641"/>
            <a:ext cx="4763135" cy="2219667"/>
          </a:xfrm>
        </p:spPr>
        <p:txBody>
          <a:bodyPr anchor="b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0CF61FC-C4AD-976D-15C7-C4B2B6EFED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49440" y="3813664"/>
            <a:ext cx="4763135" cy="2136285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FD7DB9-9267-EDBC-EB1C-5F7A525B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652864-A7F6-3A7E-5C2E-CAE4529350E2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01948D-EE55-A777-DF7E-0C28A848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E66CE5-6E4E-254F-BACD-C75F7D6843BB}" type="datetime1">
              <a:rPr lang="de-DE" smtClean="0"/>
              <a:pPr/>
              <a:t>17.03.2025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D207B8-0A3D-ECE3-7B59-A6218679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F15C8C-0F79-3FB9-1CF1-70496DFF955A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01FD577-F7A4-A087-4E3A-8BEA36B6CDB4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B3D8F50-0167-3E34-8294-4D01901CB11F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82C4D801-A201-7B6E-966A-C9C0B6EE3F10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F1D5E7A6-CBF0-D0C6-1D40-9D7A456ABE03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A8C6D66-D984-52C0-F1E0-8280D64BA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6054737"/>
            <a:ext cx="4763134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76579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12B6B93A-C189-2DD1-9EEF-5E876AF3E5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741674"/>
            <a:ext cx="561657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4FE9924-5511-B1BE-6FC6-E97E077D2E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327882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74B15F21-8A02-B3D8-EE6A-E633C09986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5255514"/>
            <a:ext cx="561657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1058F2E-871E-2C32-7224-88C3D67CFE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4792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1FF94DD-0293-699F-57B3-E989B74CAD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2207514"/>
            <a:ext cx="561657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16501A-6FFE-0EDD-00EE-26FA036E9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1744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DF0A-5E41-5541-AB91-163EE5CE3B1D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56" name="Freihandform 55">
            <a:extLst>
              <a:ext uri="{FF2B5EF4-FFF2-40B4-BE49-F238E27FC236}">
                <a16:creationId xmlns:a16="http://schemas.microsoft.com/office/drawing/2014/main" id="{20D8424F-BF79-7ED8-1E37-EBD02EDDC185}"/>
              </a:ext>
            </a:extLst>
          </p:cNvPr>
          <p:cNvSpPr/>
          <p:nvPr/>
        </p:nvSpPr>
        <p:spPr>
          <a:xfrm rot="20098344">
            <a:off x="85046" y="-1877645"/>
            <a:ext cx="8740889" cy="3910157"/>
          </a:xfrm>
          <a:custGeom>
            <a:avLst/>
            <a:gdLst>
              <a:gd name="connsiteX0" fmla="*/ 366065 w 8740889"/>
              <a:gd name="connsiteY0" fmla="*/ 0 h 3910157"/>
              <a:gd name="connsiteX1" fmla="*/ 8740889 w 8740889"/>
              <a:gd name="connsiteY1" fmla="*/ 3910157 h 3910157"/>
              <a:gd name="connsiteX2" fmla="*/ 273048 w 8740889"/>
              <a:gd name="connsiteY2" fmla="*/ 3910157 h 3910157"/>
              <a:gd name="connsiteX3" fmla="*/ 0 w 8740889"/>
              <a:gd name="connsiteY3" fmla="*/ 3637109 h 3910157"/>
              <a:gd name="connsiteX4" fmla="*/ 0 w 8740889"/>
              <a:gd name="connsiteY4" fmla="*/ 784042 h 391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0889" h="3910157">
                <a:moveTo>
                  <a:pt x="366065" y="0"/>
                </a:moveTo>
                <a:lnTo>
                  <a:pt x="8740889" y="3910157"/>
                </a:lnTo>
                <a:lnTo>
                  <a:pt x="273048" y="3910157"/>
                </a:lnTo>
                <a:cubicBezTo>
                  <a:pt x="122247" y="3910157"/>
                  <a:pt x="0" y="3787909"/>
                  <a:pt x="0" y="3637109"/>
                </a:cubicBezTo>
                <a:lnTo>
                  <a:pt x="0" y="784042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54" name="Freihandform 53">
            <a:extLst>
              <a:ext uri="{FF2B5EF4-FFF2-40B4-BE49-F238E27FC236}">
                <a16:creationId xmlns:a16="http://schemas.microsoft.com/office/drawing/2014/main" id="{821D489C-8A10-FAD0-7FAF-926CB376F23F}"/>
              </a:ext>
            </a:extLst>
          </p:cNvPr>
          <p:cNvSpPr/>
          <p:nvPr/>
        </p:nvSpPr>
        <p:spPr>
          <a:xfrm rot="19858879">
            <a:off x="-191643" y="-1763385"/>
            <a:ext cx="7746587" cy="3886236"/>
          </a:xfrm>
          <a:custGeom>
            <a:avLst/>
            <a:gdLst>
              <a:gd name="connsiteX0" fmla="*/ 741019 w 7746587"/>
              <a:gd name="connsiteY0" fmla="*/ 0 h 3886236"/>
              <a:gd name="connsiteX1" fmla="*/ 7746587 w 7746587"/>
              <a:gd name="connsiteY1" fmla="*/ 3886236 h 3886236"/>
              <a:gd name="connsiteX2" fmla="*/ 273080 w 7746587"/>
              <a:gd name="connsiteY2" fmla="*/ 3886236 h 3886236"/>
              <a:gd name="connsiteX3" fmla="*/ 0 w 7746587"/>
              <a:gd name="connsiteY3" fmla="*/ 3613156 h 3886236"/>
              <a:gd name="connsiteX4" fmla="*/ 0 w 7746587"/>
              <a:gd name="connsiteY4" fmla="*/ 1335806 h 388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6587" h="3886236">
                <a:moveTo>
                  <a:pt x="741019" y="0"/>
                </a:moveTo>
                <a:lnTo>
                  <a:pt x="7746587" y="3886236"/>
                </a:lnTo>
                <a:lnTo>
                  <a:pt x="273080" y="3886236"/>
                </a:lnTo>
                <a:cubicBezTo>
                  <a:pt x="122262" y="3886236"/>
                  <a:pt x="0" y="3763974"/>
                  <a:pt x="0" y="3613156"/>
                </a:cubicBezTo>
                <a:lnTo>
                  <a:pt x="0" y="1335806"/>
                </a:lnTo>
                <a:close/>
              </a:path>
            </a:pathLst>
          </a:custGeom>
          <a:solidFill>
            <a:schemeClr val="tx1"/>
          </a:solidFill>
          <a:ln w="63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0CD5AAF-B922-A417-C7A4-5EAC44CC0333}"/>
              </a:ext>
            </a:extLst>
          </p:cNvPr>
          <p:cNvGrpSpPr/>
          <p:nvPr userDrawn="1"/>
        </p:nvGrpSpPr>
        <p:grpSpPr>
          <a:xfrm>
            <a:off x="479425" y="436603"/>
            <a:ext cx="1714242" cy="471447"/>
            <a:chOff x="1144935" y="-1876113"/>
            <a:chExt cx="1656042" cy="455441"/>
          </a:xfrm>
        </p:grpSpPr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7F75C1CE-DA71-38A4-B1E4-4CB9F237A402}"/>
                </a:ext>
              </a:extLst>
            </p:cNvPr>
            <p:cNvSpPr/>
            <p:nvPr/>
          </p:nvSpPr>
          <p:spPr>
            <a:xfrm>
              <a:off x="1144935" y="-1876113"/>
              <a:ext cx="457053" cy="455441"/>
            </a:xfrm>
            <a:custGeom>
              <a:avLst/>
              <a:gdLst>
                <a:gd name="connsiteX0" fmla="*/ 1077263 w 2373356"/>
                <a:gd name="connsiteY0" fmla="*/ 1296696 h 2364985"/>
                <a:gd name="connsiteX1" fmla="*/ 1072778 w 2373356"/>
                <a:gd name="connsiteY1" fmla="*/ 1293921 h 2364985"/>
                <a:gd name="connsiteX2" fmla="*/ 461444 w 2373356"/>
                <a:gd name="connsiteY2" fmla="*/ 1203710 h 2364985"/>
                <a:gd name="connsiteX3" fmla="*/ 191603 w 2373356"/>
                <a:gd name="connsiteY3" fmla="*/ 1301393 h 2364985"/>
                <a:gd name="connsiteX4" fmla="*/ 461444 w 2373356"/>
                <a:gd name="connsiteY4" fmla="*/ 1399077 h 2364985"/>
                <a:gd name="connsiteX5" fmla="*/ 984361 w 2373356"/>
                <a:gd name="connsiteY5" fmla="*/ 1334168 h 2364985"/>
                <a:gd name="connsiteX6" fmla="*/ 256741 w 2373356"/>
                <a:gd name="connsiteY6" fmla="*/ 1958704 h 2364985"/>
                <a:gd name="connsiteX7" fmla="*/ 19682 w 2373356"/>
                <a:gd name="connsiteY7" fmla="*/ 2344101 h 2364985"/>
                <a:gd name="connsiteX8" fmla="*/ 409227 w 2373356"/>
                <a:gd name="connsiteY8" fmla="*/ 2109554 h 2364985"/>
                <a:gd name="connsiteX9" fmla="*/ 1040422 w 2373356"/>
                <a:gd name="connsiteY9" fmla="*/ 1389683 h 2364985"/>
                <a:gd name="connsiteX10" fmla="*/ 975391 w 2373356"/>
                <a:gd name="connsiteY10" fmla="*/ 1912905 h 2364985"/>
                <a:gd name="connsiteX11" fmla="*/ 1073098 w 2373356"/>
                <a:gd name="connsiteY11" fmla="*/ 2182576 h 2364985"/>
                <a:gd name="connsiteX12" fmla="*/ 1170805 w 2373356"/>
                <a:gd name="connsiteY12" fmla="*/ 1912905 h 2364985"/>
                <a:gd name="connsiteX13" fmla="*/ 1080573 w 2373356"/>
                <a:gd name="connsiteY13" fmla="*/ 1301714 h 2364985"/>
                <a:gd name="connsiteX14" fmla="*/ 1077369 w 2373356"/>
                <a:gd name="connsiteY14" fmla="*/ 1296803 h 2364985"/>
                <a:gd name="connsiteX15" fmla="*/ 1051955 w 2373356"/>
                <a:gd name="connsiteY15" fmla="*/ 1052967 h 2364985"/>
                <a:gd name="connsiteX16" fmla="*/ 1064128 w 2373356"/>
                <a:gd name="connsiteY16" fmla="*/ 1040797 h 2364985"/>
                <a:gd name="connsiteX17" fmla="*/ 425992 w 2373356"/>
                <a:gd name="connsiteY17" fmla="*/ 255590 h 2364985"/>
                <a:gd name="connsiteX18" fmla="*/ 32176 w 2373356"/>
                <a:gd name="connsiteY18" fmla="*/ 21149 h 2364985"/>
                <a:gd name="connsiteX19" fmla="*/ 266565 w 2373356"/>
                <a:gd name="connsiteY19" fmla="*/ 414873 h 2364985"/>
                <a:gd name="connsiteX20" fmla="*/ 1051955 w 2373356"/>
                <a:gd name="connsiteY20" fmla="*/ 1052860 h 2364985"/>
                <a:gd name="connsiteX21" fmla="*/ 1194297 w 2373356"/>
                <a:gd name="connsiteY21" fmla="*/ 143173 h 2364985"/>
                <a:gd name="connsiteX22" fmla="*/ 1096697 w 2373356"/>
                <a:gd name="connsiteY22" fmla="*/ 408361 h 2364985"/>
                <a:gd name="connsiteX23" fmla="*/ 1186929 w 2373356"/>
                <a:gd name="connsiteY23" fmla="*/ 1009196 h 2364985"/>
                <a:gd name="connsiteX24" fmla="*/ 1201772 w 2373356"/>
                <a:gd name="connsiteY24" fmla="*/ 1009196 h 2364985"/>
                <a:gd name="connsiteX25" fmla="*/ 1292004 w 2373356"/>
                <a:gd name="connsiteY25" fmla="*/ 408361 h 2364985"/>
                <a:gd name="connsiteX26" fmla="*/ 1194297 w 2373356"/>
                <a:gd name="connsiteY26" fmla="*/ 143173 h 2364985"/>
                <a:gd name="connsiteX27" fmla="*/ 1331300 w 2373356"/>
                <a:gd name="connsiteY27" fmla="*/ 1312069 h 2364985"/>
                <a:gd name="connsiteX28" fmla="*/ 1319126 w 2373356"/>
                <a:gd name="connsiteY28" fmla="*/ 1324240 h 2364985"/>
                <a:gd name="connsiteX29" fmla="*/ 1957263 w 2373356"/>
                <a:gd name="connsiteY29" fmla="*/ 2109447 h 2364985"/>
                <a:gd name="connsiteX30" fmla="*/ 2351079 w 2373356"/>
                <a:gd name="connsiteY30" fmla="*/ 2343781 h 2364985"/>
                <a:gd name="connsiteX31" fmla="*/ 2116583 w 2373356"/>
                <a:gd name="connsiteY31" fmla="*/ 1950057 h 2364985"/>
                <a:gd name="connsiteX32" fmla="*/ 1331193 w 2373356"/>
                <a:gd name="connsiteY32" fmla="*/ 1312069 h 2364985"/>
                <a:gd name="connsiteX33" fmla="*/ 1958331 w 2373356"/>
                <a:gd name="connsiteY33" fmla="*/ 259219 h 2364985"/>
                <a:gd name="connsiteX34" fmla="*/ 1320194 w 2373356"/>
                <a:gd name="connsiteY34" fmla="*/ 1044427 h 2364985"/>
                <a:gd name="connsiteX35" fmla="*/ 1332368 w 2373356"/>
                <a:gd name="connsiteY35" fmla="*/ 1056597 h 2364985"/>
                <a:gd name="connsiteX36" fmla="*/ 2117758 w 2373356"/>
                <a:gd name="connsiteY36" fmla="*/ 418609 h 2364985"/>
                <a:gd name="connsiteX37" fmla="*/ 2352147 w 2373356"/>
                <a:gd name="connsiteY37" fmla="*/ 24885 h 2364985"/>
                <a:gd name="connsiteX38" fmla="*/ 1958331 w 2373356"/>
                <a:gd name="connsiteY38" fmla="*/ 259219 h 2364985"/>
                <a:gd name="connsiteX39" fmla="*/ 2032011 w 2373356"/>
                <a:gd name="connsiteY39" fmla="*/ 1279722 h 2364985"/>
                <a:gd name="connsiteX40" fmla="*/ 2325344 w 2373356"/>
                <a:gd name="connsiteY40" fmla="*/ 1182145 h 2364985"/>
                <a:gd name="connsiteX41" fmla="*/ 2021333 w 2373356"/>
                <a:gd name="connsiteY41" fmla="*/ 1084461 h 2364985"/>
                <a:gd name="connsiteX42" fmla="*/ 1367393 w 2373356"/>
                <a:gd name="connsiteY42" fmla="*/ 1174671 h 2364985"/>
                <a:gd name="connsiteX43" fmla="*/ 1367393 w 2373356"/>
                <a:gd name="connsiteY43" fmla="*/ 1189618 h 2364985"/>
                <a:gd name="connsiteX44" fmla="*/ 2032011 w 2373356"/>
                <a:gd name="connsiteY44" fmla="*/ 1279722 h 23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73356" h="2364985">
                  <a:moveTo>
                    <a:pt x="1077263" y="1296696"/>
                  </a:moveTo>
                  <a:cubicBezTo>
                    <a:pt x="1076195" y="1295522"/>
                    <a:pt x="1074700" y="1294561"/>
                    <a:pt x="1072778" y="1293921"/>
                  </a:cubicBezTo>
                  <a:cubicBezTo>
                    <a:pt x="910040" y="1243317"/>
                    <a:pt x="713773" y="1203710"/>
                    <a:pt x="461444" y="1203710"/>
                  </a:cubicBezTo>
                  <a:cubicBezTo>
                    <a:pt x="277777" y="1203710"/>
                    <a:pt x="191603" y="1222072"/>
                    <a:pt x="191603" y="1301393"/>
                  </a:cubicBezTo>
                  <a:cubicBezTo>
                    <a:pt x="191603" y="1380715"/>
                    <a:pt x="277670" y="1399077"/>
                    <a:pt x="461444" y="1399077"/>
                  </a:cubicBezTo>
                  <a:cubicBezTo>
                    <a:pt x="669671" y="1399077"/>
                    <a:pt x="839777" y="1372067"/>
                    <a:pt x="984361" y="1334168"/>
                  </a:cubicBezTo>
                  <a:cubicBezTo>
                    <a:pt x="768446" y="1481174"/>
                    <a:pt x="528611" y="1689780"/>
                    <a:pt x="256741" y="1958704"/>
                  </a:cubicBezTo>
                  <a:cubicBezTo>
                    <a:pt x="43388" y="2169765"/>
                    <a:pt x="-42252" y="2282822"/>
                    <a:pt x="19682" y="2344101"/>
                  </a:cubicBezTo>
                  <a:cubicBezTo>
                    <a:pt x="81616" y="2405381"/>
                    <a:pt x="195874" y="2320615"/>
                    <a:pt x="409227" y="2109554"/>
                  </a:cubicBezTo>
                  <a:cubicBezTo>
                    <a:pt x="681097" y="1840523"/>
                    <a:pt x="891887" y="1603306"/>
                    <a:pt x="1040422" y="1389683"/>
                  </a:cubicBezTo>
                  <a:cubicBezTo>
                    <a:pt x="1002514" y="1534233"/>
                    <a:pt x="975391" y="1704406"/>
                    <a:pt x="975391" y="1912905"/>
                  </a:cubicBezTo>
                  <a:cubicBezTo>
                    <a:pt x="975391" y="2096529"/>
                    <a:pt x="993758" y="2182576"/>
                    <a:pt x="1073098" y="2182576"/>
                  </a:cubicBezTo>
                  <a:cubicBezTo>
                    <a:pt x="1152438" y="2182576"/>
                    <a:pt x="1170805" y="2096529"/>
                    <a:pt x="1170805" y="1912905"/>
                  </a:cubicBezTo>
                  <a:cubicBezTo>
                    <a:pt x="1170805" y="1660635"/>
                    <a:pt x="1131295" y="1464307"/>
                    <a:pt x="1080573" y="1301714"/>
                  </a:cubicBezTo>
                  <a:cubicBezTo>
                    <a:pt x="1079932" y="1299472"/>
                    <a:pt x="1078758" y="1297871"/>
                    <a:pt x="1077369" y="1296803"/>
                  </a:cubicBezTo>
                  <a:moveTo>
                    <a:pt x="1051955" y="1052967"/>
                  </a:moveTo>
                  <a:cubicBezTo>
                    <a:pt x="1064128" y="1060761"/>
                    <a:pt x="1071923" y="1052967"/>
                    <a:pt x="1064128" y="1040797"/>
                  </a:cubicBezTo>
                  <a:cubicBezTo>
                    <a:pt x="916020" y="810092"/>
                    <a:pt x="719752" y="549282"/>
                    <a:pt x="425992" y="255590"/>
                  </a:cubicBezTo>
                  <a:cubicBezTo>
                    <a:pt x="212212" y="41753"/>
                    <a:pt x="96886" y="-43547"/>
                    <a:pt x="32176" y="21149"/>
                  </a:cubicBezTo>
                  <a:cubicBezTo>
                    <a:pt x="-32535" y="85844"/>
                    <a:pt x="52785" y="201036"/>
                    <a:pt x="266565" y="414873"/>
                  </a:cubicBezTo>
                  <a:cubicBezTo>
                    <a:pt x="560325" y="708565"/>
                    <a:pt x="821196" y="904893"/>
                    <a:pt x="1051955" y="1052860"/>
                  </a:cubicBezTo>
                  <a:moveTo>
                    <a:pt x="1194297" y="143173"/>
                  </a:moveTo>
                  <a:cubicBezTo>
                    <a:pt x="1115064" y="143173"/>
                    <a:pt x="1096697" y="227833"/>
                    <a:pt x="1096697" y="408361"/>
                  </a:cubicBezTo>
                  <a:cubicBezTo>
                    <a:pt x="1096697" y="656360"/>
                    <a:pt x="1136207" y="849379"/>
                    <a:pt x="1186929" y="1009196"/>
                  </a:cubicBezTo>
                  <a:cubicBezTo>
                    <a:pt x="1189598" y="1017630"/>
                    <a:pt x="1199102" y="1017630"/>
                    <a:pt x="1201772" y="1009196"/>
                  </a:cubicBezTo>
                  <a:cubicBezTo>
                    <a:pt x="1252387" y="849272"/>
                    <a:pt x="1292004" y="656360"/>
                    <a:pt x="1292004" y="408361"/>
                  </a:cubicBezTo>
                  <a:cubicBezTo>
                    <a:pt x="1292004" y="227833"/>
                    <a:pt x="1273637" y="143173"/>
                    <a:pt x="1194297" y="143173"/>
                  </a:cubicBezTo>
                  <a:moveTo>
                    <a:pt x="1331300" y="1312069"/>
                  </a:moveTo>
                  <a:cubicBezTo>
                    <a:pt x="1319126" y="1304169"/>
                    <a:pt x="1311331" y="1312069"/>
                    <a:pt x="1319126" y="1324240"/>
                  </a:cubicBezTo>
                  <a:cubicBezTo>
                    <a:pt x="1467235" y="1554944"/>
                    <a:pt x="1663502" y="1815755"/>
                    <a:pt x="1957263" y="2109447"/>
                  </a:cubicBezTo>
                  <a:cubicBezTo>
                    <a:pt x="2171149" y="2323283"/>
                    <a:pt x="2286369" y="2408584"/>
                    <a:pt x="2351079" y="2343781"/>
                  </a:cubicBezTo>
                  <a:cubicBezTo>
                    <a:pt x="2415790" y="2279086"/>
                    <a:pt x="2330470" y="2163893"/>
                    <a:pt x="2116583" y="1950057"/>
                  </a:cubicBezTo>
                  <a:cubicBezTo>
                    <a:pt x="1822823" y="1656365"/>
                    <a:pt x="1561952" y="1460036"/>
                    <a:pt x="1331193" y="1312069"/>
                  </a:cubicBezTo>
                  <a:moveTo>
                    <a:pt x="1958331" y="259219"/>
                  </a:moveTo>
                  <a:cubicBezTo>
                    <a:pt x="1664570" y="552912"/>
                    <a:pt x="1468196" y="813722"/>
                    <a:pt x="1320194" y="1044427"/>
                  </a:cubicBezTo>
                  <a:cubicBezTo>
                    <a:pt x="1312399" y="1056597"/>
                    <a:pt x="1320194" y="1064390"/>
                    <a:pt x="1332368" y="1056597"/>
                  </a:cubicBezTo>
                  <a:cubicBezTo>
                    <a:pt x="1563126" y="908523"/>
                    <a:pt x="1823997" y="712302"/>
                    <a:pt x="2117758" y="418609"/>
                  </a:cubicBezTo>
                  <a:cubicBezTo>
                    <a:pt x="2331645" y="204773"/>
                    <a:pt x="2416964" y="89581"/>
                    <a:pt x="2352147" y="24885"/>
                  </a:cubicBezTo>
                  <a:cubicBezTo>
                    <a:pt x="2287437" y="-39810"/>
                    <a:pt x="2172217" y="45490"/>
                    <a:pt x="1958331" y="259219"/>
                  </a:cubicBezTo>
                  <a:moveTo>
                    <a:pt x="2032011" y="1279722"/>
                  </a:moveTo>
                  <a:cubicBezTo>
                    <a:pt x="2231696" y="1279722"/>
                    <a:pt x="2325344" y="1261359"/>
                    <a:pt x="2325344" y="1182145"/>
                  </a:cubicBezTo>
                  <a:cubicBezTo>
                    <a:pt x="2325344" y="1102930"/>
                    <a:pt x="2221017" y="1084461"/>
                    <a:pt x="2021333" y="1084461"/>
                  </a:cubicBezTo>
                  <a:cubicBezTo>
                    <a:pt x="1747007" y="1084461"/>
                    <a:pt x="1544226" y="1124068"/>
                    <a:pt x="1367393" y="1174671"/>
                  </a:cubicBezTo>
                  <a:cubicBezTo>
                    <a:pt x="1358102" y="1177340"/>
                    <a:pt x="1358102" y="1186949"/>
                    <a:pt x="1367393" y="1189618"/>
                  </a:cubicBezTo>
                  <a:cubicBezTo>
                    <a:pt x="1544226" y="1240221"/>
                    <a:pt x="1757792" y="1279722"/>
                    <a:pt x="2032011" y="1279722"/>
                  </a:cubicBezTo>
                </a:path>
              </a:pathLst>
            </a:custGeom>
            <a:solidFill>
              <a:srgbClr val="FFFFFF"/>
            </a:solidFill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C637941F-81A3-6B24-3C32-494382E933DA}"/>
                </a:ext>
              </a:extLst>
            </p:cNvPr>
            <p:cNvSpPr/>
            <p:nvPr/>
          </p:nvSpPr>
          <p:spPr>
            <a:xfrm>
              <a:off x="1757315" y="-1615483"/>
              <a:ext cx="899919" cy="180509"/>
            </a:xfrm>
            <a:custGeom>
              <a:avLst/>
              <a:gdLst>
                <a:gd name="connsiteX0" fmla="*/ 4330912 w 4673045"/>
                <a:gd name="connsiteY0" fmla="*/ 919189 h 937337"/>
                <a:gd name="connsiteX1" fmla="*/ 4478060 w 4673045"/>
                <a:gd name="connsiteY1" fmla="*/ 919189 h 937337"/>
                <a:gd name="connsiteX2" fmla="*/ 4478060 w 4673045"/>
                <a:gd name="connsiteY2" fmla="*/ 558986 h 937337"/>
                <a:gd name="connsiteX3" fmla="*/ 4640797 w 4673045"/>
                <a:gd name="connsiteY3" fmla="*/ 398849 h 937337"/>
                <a:gd name="connsiteX4" fmla="*/ 4673046 w 4673045"/>
                <a:gd name="connsiteY4" fmla="*/ 398849 h 937337"/>
                <a:gd name="connsiteX5" fmla="*/ 4673046 w 4673045"/>
                <a:gd name="connsiteY5" fmla="*/ 246505 h 937337"/>
                <a:gd name="connsiteX6" fmla="*/ 4658844 w 4673045"/>
                <a:gd name="connsiteY6" fmla="*/ 246505 h 937337"/>
                <a:gd name="connsiteX7" fmla="*/ 4478060 w 4673045"/>
                <a:gd name="connsiteY7" fmla="*/ 378138 h 937337"/>
                <a:gd name="connsiteX8" fmla="*/ 4478060 w 4673045"/>
                <a:gd name="connsiteY8" fmla="*/ 258035 h 937337"/>
                <a:gd name="connsiteX9" fmla="*/ 4330912 w 4673045"/>
                <a:gd name="connsiteY9" fmla="*/ 258035 h 937337"/>
                <a:gd name="connsiteX10" fmla="*/ 4330912 w 4673045"/>
                <a:gd name="connsiteY10" fmla="*/ 918975 h 937337"/>
                <a:gd name="connsiteX11" fmla="*/ 3753749 w 4673045"/>
                <a:gd name="connsiteY11" fmla="*/ 517671 h 937337"/>
                <a:gd name="connsiteX12" fmla="*/ 3925457 w 4673045"/>
                <a:gd name="connsiteY12" fmla="*/ 374401 h 937337"/>
                <a:gd name="connsiteX13" fmla="*/ 4094601 w 4673045"/>
                <a:gd name="connsiteY13" fmla="*/ 517671 h 937337"/>
                <a:gd name="connsiteX14" fmla="*/ 3753749 w 4673045"/>
                <a:gd name="connsiteY14" fmla="*/ 517671 h 937337"/>
                <a:gd name="connsiteX15" fmla="*/ 3598807 w 4673045"/>
                <a:gd name="connsiteY15" fmla="*/ 588665 h 937337"/>
                <a:gd name="connsiteX16" fmla="*/ 3937096 w 4673045"/>
                <a:gd name="connsiteY16" fmla="*/ 937231 h 937337"/>
                <a:gd name="connsiteX17" fmla="*/ 4225091 w 4673045"/>
                <a:gd name="connsiteY17" fmla="*/ 788730 h 937337"/>
                <a:gd name="connsiteX18" fmla="*/ 4124394 w 4673045"/>
                <a:gd name="connsiteY18" fmla="*/ 703537 h 937337"/>
                <a:gd name="connsiteX19" fmla="*/ 3937203 w 4673045"/>
                <a:gd name="connsiteY19" fmla="*/ 802929 h 937337"/>
                <a:gd name="connsiteX20" fmla="*/ 3750012 w 4673045"/>
                <a:gd name="connsiteY20" fmla="*/ 636386 h 937337"/>
                <a:gd name="connsiteX21" fmla="*/ 4244525 w 4673045"/>
                <a:gd name="connsiteY21" fmla="*/ 636386 h 937337"/>
                <a:gd name="connsiteX22" fmla="*/ 4248369 w 4673045"/>
                <a:gd name="connsiteY22" fmla="*/ 582153 h 937337"/>
                <a:gd name="connsiteX23" fmla="*/ 3925564 w 4673045"/>
                <a:gd name="connsiteY23" fmla="*/ 239993 h 937337"/>
                <a:gd name="connsiteX24" fmla="*/ 3598914 w 4673045"/>
                <a:gd name="connsiteY24" fmla="*/ 588558 h 937337"/>
                <a:gd name="connsiteX25" fmla="*/ 3173917 w 4673045"/>
                <a:gd name="connsiteY25" fmla="*/ 795242 h 937337"/>
                <a:gd name="connsiteX26" fmla="*/ 2981493 w 4673045"/>
                <a:gd name="connsiteY26" fmla="*/ 588665 h 937337"/>
                <a:gd name="connsiteX27" fmla="*/ 3173917 w 4673045"/>
                <a:gd name="connsiteY27" fmla="*/ 382088 h 937337"/>
                <a:gd name="connsiteX28" fmla="*/ 3366340 w 4673045"/>
                <a:gd name="connsiteY28" fmla="*/ 588665 h 937337"/>
                <a:gd name="connsiteX29" fmla="*/ 3173917 w 4673045"/>
                <a:gd name="connsiteY29" fmla="*/ 795242 h 937337"/>
                <a:gd name="connsiteX30" fmla="*/ 3366340 w 4673045"/>
                <a:gd name="connsiteY30" fmla="*/ 258248 h 937337"/>
                <a:gd name="connsiteX31" fmla="*/ 3366340 w 4673045"/>
                <a:gd name="connsiteY31" fmla="*/ 367996 h 937337"/>
                <a:gd name="connsiteX32" fmla="*/ 3144231 w 4673045"/>
                <a:gd name="connsiteY32" fmla="*/ 240206 h 937337"/>
                <a:gd name="connsiteX33" fmla="*/ 2829220 w 4673045"/>
                <a:gd name="connsiteY33" fmla="*/ 588772 h 937337"/>
                <a:gd name="connsiteX34" fmla="*/ 3144231 w 4673045"/>
                <a:gd name="connsiteY34" fmla="*/ 937338 h 937337"/>
                <a:gd name="connsiteX35" fmla="*/ 3366340 w 4673045"/>
                <a:gd name="connsiteY35" fmla="*/ 809548 h 937337"/>
                <a:gd name="connsiteX36" fmla="*/ 3366340 w 4673045"/>
                <a:gd name="connsiteY36" fmla="*/ 919295 h 937337"/>
                <a:gd name="connsiteX37" fmla="*/ 3513594 w 4673045"/>
                <a:gd name="connsiteY37" fmla="*/ 919295 h 937337"/>
                <a:gd name="connsiteX38" fmla="*/ 3513594 w 4673045"/>
                <a:gd name="connsiteY38" fmla="*/ 258355 h 937337"/>
                <a:gd name="connsiteX39" fmla="*/ 3366340 w 4673045"/>
                <a:gd name="connsiteY39" fmla="*/ 258355 h 937337"/>
                <a:gd name="connsiteX40" fmla="*/ 2188735 w 4673045"/>
                <a:gd name="connsiteY40" fmla="*/ 919189 h 937337"/>
                <a:gd name="connsiteX41" fmla="*/ 2335882 w 4673045"/>
                <a:gd name="connsiteY41" fmla="*/ 919189 h 937337"/>
                <a:gd name="connsiteX42" fmla="*/ 2335882 w 4673045"/>
                <a:gd name="connsiteY42" fmla="*/ 526746 h 937337"/>
                <a:gd name="connsiteX43" fmla="*/ 2472778 w 4673045"/>
                <a:gd name="connsiteY43" fmla="*/ 369277 h 937337"/>
                <a:gd name="connsiteX44" fmla="*/ 2601879 w 4673045"/>
                <a:gd name="connsiteY44" fmla="*/ 515109 h 937337"/>
                <a:gd name="connsiteX45" fmla="*/ 2601879 w 4673045"/>
                <a:gd name="connsiteY45" fmla="*/ 919189 h 937337"/>
                <a:gd name="connsiteX46" fmla="*/ 2749133 w 4673045"/>
                <a:gd name="connsiteY46" fmla="*/ 919189 h 937337"/>
                <a:gd name="connsiteX47" fmla="*/ 2749133 w 4673045"/>
                <a:gd name="connsiteY47" fmla="*/ 489273 h 937337"/>
                <a:gd name="connsiteX48" fmla="*/ 2533538 w 4673045"/>
                <a:gd name="connsiteY48" fmla="*/ 240100 h 937337"/>
                <a:gd name="connsiteX49" fmla="*/ 2335989 w 4673045"/>
                <a:gd name="connsiteY49" fmla="*/ 346004 h 937337"/>
                <a:gd name="connsiteX50" fmla="*/ 2335989 w 4673045"/>
                <a:gd name="connsiteY50" fmla="*/ 15480 h 937337"/>
                <a:gd name="connsiteX51" fmla="*/ 2188842 w 4673045"/>
                <a:gd name="connsiteY51" fmla="*/ 15480 h 937337"/>
                <a:gd name="connsiteX52" fmla="*/ 2188842 w 4673045"/>
                <a:gd name="connsiteY52" fmla="*/ 919189 h 937337"/>
                <a:gd name="connsiteX53" fmla="*/ 2090601 w 4673045"/>
                <a:gd name="connsiteY53" fmla="*/ 921751 h 937337"/>
                <a:gd name="connsiteX54" fmla="*/ 2090601 w 4673045"/>
                <a:gd name="connsiteY54" fmla="*/ 797805 h 937337"/>
                <a:gd name="connsiteX55" fmla="*/ 2035074 w 4673045"/>
                <a:gd name="connsiteY55" fmla="*/ 801648 h 937337"/>
                <a:gd name="connsiteX56" fmla="*/ 1929145 w 4673045"/>
                <a:gd name="connsiteY56" fmla="*/ 694463 h 937337"/>
                <a:gd name="connsiteX57" fmla="*/ 1929145 w 4673045"/>
                <a:gd name="connsiteY57" fmla="*/ 384650 h 937337"/>
                <a:gd name="connsiteX58" fmla="*/ 2090601 w 4673045"/>
                <a:gd name="connsiteY58" fmla="*/ 384650 h 937337"/>
                <a:gd name="connsiteX59" fmla="*/ 2090601 w 4673045"/>
                <a:gd name="connsiteY59" fmla="*/ 258142 h 937337"/>
                <a:gd name="connsiteX60" fmla="*/ 1929145 w 4673045"/>
                <a:gd name="connsiteY60" fmla="*/ 258142 h 937337"/>
                <a:gd name="connsiteX61" fmla="*/ 1929145 w 4673045"/>
                <a:gd name="connsiteY61" fmla="*/ 67044 h 937337"/>
                <a:gd name="connsiteX62" fmla="*/ 1781891 w 4673045"/>
                <a:gd name="connsiteY62" fmla="*/ 112203 h 937337"/>
                <a:gd name="connsiteX63" fmla="*/ 1781891 w 4673045"/>
                <a:gd name="connsiteY63" fmla="*/ 258035 h 937337"/>
                <a:gd name="connsiteX64" fmla="*/ 1654072 w 4673045"/>
                <a:gd name="connsiteY64" fmla="*/ 258035 h 937337"/>
                <a:gd name="connsiteX65" fmla="*/ 1654072 w 4673045"/>
                <a:gd name="connsiteY65" fmla="*/ 384543 h 937337"/>
                <a:gd name="connsiteX66" fmla="*/ 1781891 w 4673045"/>
                <a:gd name="connsiteY66" fmla="*/ 384543 h 937337"/>
                <a:gd name="connsiteX67" fmla="*/ 1781891 w 4673045"/>
                <a:gd name="connsiteY67" fmla="*/ 708555 h 937337"/>
                <a:gd name="connsiteX68" fmla="*/ 1994923 w 4673045"/>
                <a:gd name="connsiteY68" fmla="*/ 933174 h 937337"/>
                <a:gd name="connsiteX69" fmla="*/ 2090494 w 4673045"/>
                <a:gd name="connsiteY69" fmla="*/ 921537 h 937337"/>
                <a:gd name="connsiteX70" fmla="*/ 1293892 w 4673045"/>
                <a:gd name="connsiteY70" fmla="*/ 795242 h 937337"/>
                <a:gd name="connsiteX71" fmla="*/ 1101469 w 4673045"/>
                <a:gd name="connsiteY71" fmla="*/ 588665 h 937337"/>
                <a:gd name="connsiteX72" fmla="*/ 1293892 w 4673045"/>
                <a:gd name="connsiteY72" fmla="*/ 382088 h 937337"/>
                <a:gd name="connsiteX73" fmla="*/ 1486315 w 4673045"/>
                <a:gd name="connsiteY73" fmla="*/ 588665 h 937337"/>
                <a:gd name="connsiteX74" fmla="*/ 1293892 w 4673045"/>
                <a:gd name="connsiteY74" fmla="*/ 795242 h 937337"/>
                <a:gd name="connsiteX75" fmla="*/ 1293892 w 4673045"/>
                <a:gd name="connsiteY75" fmla="*/ 937231 h 937337"/>
                <a:gd name="connsiteX76" fmla="*/ 1638695 w 4673045"/>
                <a:gd name="connsiteY76" fmla="*/ 588665 h 937337"/>
                <a:gd name="connsiteX77" fmla="*/ 1293892 w 4673045"/>
                <a:gd name="connsiteY77" fmla="*/ 240100 h 937337"/>
                <a:gd name="connsiteX78" fmla="*/ 949089 w 4673045"/>
                <a:gd name="connsiteY78" fmla="*/ 588665 h 937337"/>
                <a:gd name="connsiteX79" fmla="*/ 1293892 w 4673045"/>
                <a:gd name="connsiteY79" fmla="*/ 937231 h 937337"/>
                <a:gd name="connsiteX80" fmla="*/ 454576 w 4673045"/>
                <a:gd name="connsiteY80" fmla="*/ 0 h 937337"/>
                <a:gd name="connsiteX81" fmla="*/ 0 w 4673045"/>
                <a:gd name="connsiteY81" fmla="*/ 468669 h 937337"/>
                <a:gd name="connsiteX82" fmla="*/ 435141 w 4673045"/>
                <a:gd name="connsiteY82" fmla="*/ 937338 h 937337"/>
                <a:gd name="connsiteX83" fmla="*/ 711496 w 4673045"/>
                <a:gd name="connsiteY83" fmla="*/ 803036 h 937337"/>
                <a:gd name="connsiteX84" fmla="*/ 711496 w 4673045"/>
                <a:gd name="connsiteY84" fmla="*/ 919189 h 937337"/>
                <a:gd name="connsiteX85" fmla="*/ 861313 w 4673045"/>
                <a:gd name="connsiteY85" fmla="*/ 919189 h 937337"/>
                <a:gd name="connsiteX86" fmla="*/ 861313 w 4673045"/>
                <a:gd name="connsiteY86" fmla="*/ 444114 h 937337"/>
                <a:gd name="connsiteX87" fmla="*/ 470060 w 4673045"/>
                <a:gd name="connsiteY87" fmla="*/ 444114 h 937337"/>
                <a:gd name="connsiteX88" fmla="*/ 470060 w 4673045"/>
                <a:gd name="connsiteY88" fmla="*/ 591334 h 937337"/>
                <a:gd name="connsiteX89" fmla="*/ 698576 w 4673045"/>
                <a:gd name="connsiteY89" fmla="*/ 591334 h 937337"/>
                <a:gd name="connsiteX90" fmla="*/ 454470 w 4673045"/>
                <a:gd name="connsiteY90" fmla="*/ 779869 h 937337"/>
                <a:gd name="connsiteX91" fmla="*/ 175552 w 4673045"/>
                <a:gd name="connsiteY91" fmla="*/ 468776 h 937337"/>
                <a:gd name="connsiteX92" fmla="*/ 454470 w 4673045"/>
                <a:gd name="connsiteY92" fmla="*/ 157682 h 937337"/>
                <a:gd name="connsiteX93" fmla="*/ 699857 w 4673045"/>
                <a:gd name="connsiteY93" fmla="*/ 298389 h 937337"/>
                <a:gd name="connsiteX94" fmla="*/ 839316 w 4673045"/>
                <a:gd name="connsiteY94" fmla="*/ 205403 h 937337"/>
                <a:gd name="connsiteX95" fmla="*/ 454470 w 4673045"/>
                <a:gd name="connsiteY95" fmla="*/ 107 h 9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673045" h="937337">
                  <a:moveTo>
                    <a:pt x="4330912" y="919189"/>
                  </a:moveTo>
                  <a:lnTo>
                    <a:pt x="4478060" y="919189"/>
                  </a:lnTo>
                  <a:lnTo>
                    <a:pt x="4478060" y="558986"/>
                  </a:lnTo>
                  <a:cubicBezTo>
                    <a:pt x="4478060" y="449239"/>
                    <a:pt x="4524510" y="398849"/>
                    <a:pt x="4640797" y="398849"/>
                  </a:cubicBezTo>
                  <a:lnTo>
                    <a:pt x="4673046" y="398849"/>
                  </a:lnTo>
                  <a:lnTo>
                    <a:pt x="4673046" y="246505"/>
                  </a:lnTo>
                  <a:lnTo>
                    <a:pt x="4658844" y="246505"/>
                  </a:lnTo>
                  <a:cubicBezTo>
                    <a:pt x="4561991" y="246505"/>
                    <a:pt x="4498776" y="300738"/>
                    <a:pt x="4478060" y="378138"/>
                  </a:cubicBezTo>
                  <a:lnTo>
                    <a:pt x="4478060" y="258035"/>
                  </a:lnTo>
                  <a:lnTo>
                    <a:pt x="4330912" y="258035"/>
                  </a:lnTo>
                  <a:lnTo>
                    <a:pt x="4330912" y="918975"/>
                  </a:lnTo>
                  <a:close/>
                  <a:moveTo>
                    <a:pt x="3753749" y="517671"/>
                  </a:moveTo>
                  <a:cubicBezTo>
                    <a:pt x="3774358" y="428635"/>
                    <a:pt x="3837681" y="374401"/>
                    <a:pt x="3925457" y="374401"/>
                  </a:cubicBezTo>
                  <a:cubicBezTo>
                    <a:pt x="4008107" y="374401"/>
                    <a:pt x="4075273" y="423510"/>
                    <a:pt x="4094601" y="517671"/>
                  </a:cubicBezTo>
                  <a:lnTo>
                    <a:pt x="3753749" y="517671"/>
                  </a:lnTo>
                  <a:close/>
                  <a:moveTo>
                    <a:pt x="3598807" y="588665"/>
                  </a:moveTo>
                  <a:cubicBezTo>
                    <a:pt x="3598807" y="790011"/>
                    <a:pt x="3742110" y="937231"/>
                    <a:pt x="3937096" y="937231"/>
                  </a:cubicBezTo>
                  <a:cubicBezTo>
                    <a:pt x="4057227" y="937231"/>
                    <a:pt x="4170844" y="877873"/>
                    <a:pt x="4225091" y="788730"/>
                  </a:cubicBezTo>
                  <a:lnTo>
                    <a:pt x="4124394" y="703537"/>
                  </a:lnTo>
                  <a:cubicBezTo>
                    <a:pt x="4086913" y="765564"/>
                    <a:pt x="4017183" y="802929"/>
                    <a:pt x="3937203" y="802929"/>
                  </a:cubicBezTo>
                  <a:cubicBezTo>
                    <a:pt x="3840350" y="802929"/>
                    <a:pt x="3768059" y="737059"/>
                    <a:pt x="3750012" y="636386"/>
                  </a:cubicBezTo>
                  <a:lnTo>
                    <a:pt x="4244525" y="636386"/>
                  </a:lnTo>
                  <a:cubicBezTo>
                    <a:pt x="4247088" y="619625"/>
                    <a:pt x="4248369" y="600195"/>
                    <a:pt x="4248369" y="582153"/>
                  </a:cubicBezTo>
                  <a:cubicBezTo>
                    <a:pt x="4248369" y="392337"/>
                    <a:pt x="4119268" y="239993"/>
                    <a:pt x="3925564" y="239993"/>
                  </a:cubicBezTo>
                  <a:cubicBezTo>
                    <a:pt x="3731859" y="239993"/>
                    <a:pt x="3598914" y="387212"/>
                    <a:pt x="3598914" y="588558"/>
                  </a:cubicBezTo>
                  <a:moveTo>
                    <a:pt x="3173917" y="795242"/>
                  </a:moveTo>
                  <a:cubicBezTo>
                    <a:pt x="3062862" y="795242"/>
                    <a:pt x="2981493" y="707487"/>
                    <a:pt x="2981493" y="588665"/>
                  </a:cubicBezTo>
                  <a:cubicBezTo>
                    <a:pt x="2981493" y="469843"/>
                    <a:pt x="3062862" y="382088"/>
                    <a:pt x="3173917" y="382088"/>
                  </a:cubicBezTo>
                  <a:cubicBezTo>
                    <a:pt x="3284971" y="382088"/>
                    <a:pt x="3366340" y="469843"/>
                    <a:pt x="3366340" y="588665"/>
                  </a:cubicBezTo>
                  <a:cubicBezTo>
                    <a:pt x="3366340" y="707487"/>
                    <a:pt x="3284971" y="795242"/>
                    <a:pt x="3173917" y="795242"/>
                  </a:cubicBezTo>
                  <a:moveTo>
                    <a:pt x="3366340" y="258248"/>
                  </a:moveTo>
                  <a:lnTo>
                    <a:pt x="3366340" y="367996"/>
                  </a:lnTo>
                  <a:cubicBezTo>
                    <a:pt x="3322452" y="284084"/>
                    <a:pt x="3246209" y="240206"/>
                    <a:pt x="3144231" y="240206"/>
                  </a:cubicBezTo>
                  <a:cubicBezTo>
                    <a:pt x="2971242" y="240206"/>
                    <a:pt x="2829220" y="386038"/>
                    <a:pt x="2829220" y="588772"/>
                  </a:cubicBezTo>
                  <a:cubicBezTo>
                    <a:pt x="2829220" y="791506"/>
                    <a:pt x="2971242" y="937338"/>
                    <a:pt x="3144231" y="937338"/>
                  </a:cubicBezTo>
                  <a:cubicBezTo>
                    <a:pt x="3246209" y="937338"/>
                    <a:pt x="3322452" y="893460"/>
                    <a:pt x="3366340" y="809548"/>
                  </a:cubicBezTo>
                  <a:lnTo>
                    <a:pt x="3366340" y="919295"/>
                  </a:lnTo>
                  <a:lnTo>
                    <a:pt x="3513594" y="919295"/>
                  </a:lnTo>
                  <a:lnTo>
                    <a:pt x="3513594" y="258355"/>
                  </a:lnTo>
                  <a:lnTo>
                    <a:pt x="3366340" y="258355"/>
                  </a:lnTo>
                  <a:close/>
                  <a:moveTo>
                    <a:pt x="2188735" y="919189"/>
                  </a:moveTo>
                  <a:lnTo>
                    <a:pt x="2335882" y="919189"/>
                  </a:lnTo>
                  <a:lnTo>
                    <a:pt x="2335882" y="526746"/>
                  </a:lnTo>
                  <a:cubicBezTo>
                    <a:pt x="2335882" y="424791"/>
                    <a:pt x="2390128" y="369277"/>
                    <a:pt x="2472778" y="369277"/>
                  </a:cubicBezTo>
                  <a:cubicBezTo>
                    <a:pt x="2555429" y="369277"/>
                    <a:pt x="2601879" y="424791"/>
                    <a:pt x="2601879" y="515109"/>
                  </a:cubicBezTo>
                  <a:lnTo>
                    <a:pt x="2601879" y="919189"/>
                  </a:lnTo>
                  <a:lnTo>
                    <a:pt x="2749133" y="919189"/>
                  </a:lnTo>
                  <a:lnTo>
                    <a:pt x="2749133" y="489273"/>
                  </a:lnTo>
                  <a:cubicBezTo>
                    <a:pt x="2749133" y="318887"/>
                    <a:pt x="2657407" y="240100"/>
                    <a:pt x="2533538" y="240100"/>
                  </a:cubicBezTo>
                  <a:cubicBezTo>
                    <a:pt x="2431560" y="240100"/>
                    <a:pt x="2364394" y="290489"/>
                    <a:pt x="2335989" y="346004"/>
                  </a:cubicBezTo>
                  <a:lnTo>
                    <a:pt x="2335989" y="15480"/>
                  </a:lnTo>
                  <a:lnTo>
                    <a:pt x="2188842" y="15480"/>
                  </a:lnTo>
                  <a:lnTo>
                    <a:pt x="2188842" y="919189"/>
                  </a:lnTo>
                  <a:close/>
                  <a:moveTo>
                    <a:pt x="2090601" y="921751"/>
                  </a:moveTo>
                  <a:lnTo>
                    <a:pt x="2090601" y="797805"/>
                  </a:lnTo>
                  <a:cubicBezTo>
                    <a:pt x="2073836" y="800367"/>
                    <a:pt x="2050558" y="801648"/>
                    <a:pt x="2035074" y="801648"/>
                  </a:cubicBezTo>
                  <a:cubicBezTo>
                    <a:pt x="1962782" y="801648"/>
                    <a:pt x="1929145" y="764176"/>
                    <a:pt x="1929145" y="694463"/>
                  </a:cubicBezTo>
                  <a:lnTo>
                    <a:pt x="1929145" y="384650"/>
                  </a:lnTo>
                  <a:lnTo>
                    <a:pt x="2090601" y="384650"/>
                  </a:lnTo>
                  <a:lnTo>
                    <a:pt x="2090601" y="258142"/>
                  </a:lnTo>
                  <a:lnTo>
                    <a:pt x="1929145" y="258142"/>
                  </a:lnTo>
                  <a:lnTo>
                    <a:pt x="1929145" y="67044"/>
                  </a:lnTo>
                  <a:lnTo>
                    <a:pt x="1781891" y="112203"/>
                  </a:lnTo>
                  <a:lnTo>
                    <a:pt x="1781891" y="258035"/>
                  </a:lnTo>
                  <a:lnTo>
                    <a:pt x="1654072" y="258035"/>
                  </a:lnTo>
                  <a:lnTo>
                    <a:pt x="1654072" y="384543"/>
                  </a:lnTo>
                  <a:lnTo>
                    <a:pt x="1781891" y="384543"/>
                  </a:lnTo>
                  <a:lnTo>
                    <a:pt x="1781891" y="708555"/>
                  </a:lnTo>
                  <a:cubicBezTo>
                    <a:pt x="1781891" y="851824"/>
                    <a:pt x="1860697" y="933174"/>
                    <a:pt x="1994923" y="933174"/>
                  </a:cubicBezTo>
                  <a:cubicBezTo>
                    <a:pt x="2032404" y="933174"/>
                    <a:pt x="2065934" y="929331"/>
                    <a:pt x="2090494" y="921537"/>
                  </a:cubicBezTo>
                  <a:moveTo>
                    <a:pt x="1293892" y="795242"/>
                  </a:moveTo>
                  <a:cubicBezTo>
                    <a:pt x="1182837" y="795242"/>
                    <a:pt x="1101469" y="707487"/>
                    <a:pt x="1101469" y="588665"/>
                  </a:cubicBezTo>
                  <a:cubicBezTo>
                    <a:pt x="1101469" y="469843"/>
                    <a:pt x="1182837" y="382088"/>
                    <a:pt x="1293892" y="382088"/>
                  </a:cubicBezTo>
                  <a:cubicBezTo>
                    <a:pt x="1404946" y="382088"/>
                    <a:pt x="1486315" y="469843"/>
                    <a:pt x="1486315" y="588665"/>
                  </a:cubicBezTo>
                  <a:cubicBezTo>
                    <a:pt x="1486315" y="707487"/>
                    <a:pt x="1404946" y="795242"/>
                    <a:pt x="1293892" y="795242"/>
                  </a:cubicBezTo>
                  <a:moveTo>
                    <a:pt x="1293892" y="937231"/>
                  </a:moveTo>
                  <a:cubicBezTo>
                    <a:pt x="1490160" y="937231"/>
                    <a:pt x="1638695" y="791399"/>
                    <a:pt x="1638695" y="588665"/>
                  </a:cubicBezTo>
                  <a:cubicBezTo>
                    <a:pt x="1638695" y="385931"/>
                    <a:pt x="1490160" y="240100"/>
                    <a:pt x="1293892" y="240100"/>
                  </a:cubicBezTo>
                  <a:cubicBezTo>
                    <a:pt x="1097625" y="240100"/>
                    <a:pt x="949089" y="385931"/>
                    <a:pt x="949089" y="588665"/>
                  </a:cubicBezTo>
                  <a:cubicBezTo>
                    <a:pt x="949089" y="791399"/>
                    <a:pt x="1097625" y="937231"/>
                    <a:pt x="1293892" y="937231"/>
                  </a:cubicBezTo>
                  <a:moveTo>
                    <a:pt x="454576" y="0"/>
                  </a:moveTo>
                  <a:cubicBezTo>
                    <a:pt x="194986" y="0"/>
                    <a:pt x="0" y="196222"/>
                    <a:pt x="0" y="468669"/>
                  </a:cubicBezTo>
                  <a:cubicBezTo>
                    <a:pt x="0" y="741116"/>
                    <a:pt x="194986" y="937338"/>
                    <a:pt x="435141" y="937338"/>
                  </a:cubicBezTo>
                  <a:cubicBezTo>
                    <a:pt x="546196" y="937338"/>
                    <a:pt x="650737" y="885667"/>
                    <a:pt x="711496" y="803036"/>
                  </a:cubicBezTo>
                  <a:lnTo>
                    <a:pt x="711496" y="919189"/>
                  </a:lnTo>
                  <a:lnTo>
                    <a:pt x="861313" y="919189"/>
                  </a:lnTo>
                  <a:lnTo>
                    <a:pt x="861313" y="444114"/>
                  </a:lnTo>
                  <a:lnTo>
                    <a:pt x="470060" y="444114"/>
                  </a:lnTo>
                  <a:lnTo>
                    <a:pt x="470060" y="591334"/>
                  </a:lnTo>
                  <a:lnTo>
                    <a:pt x="698576" y="591334"/>
                  </a:lnTo>
                  <a:cubicBezTo>
                    <a:pt x="676579" y="702363"/>
                    <a:pt x="578445" y="779869"/>
                    <a:pt x="454470" y="779869"/>
                  </a:cubicBezTo>
                  <a:cubicBezTo>
                    <a:pt x="291732" y="779869"/>
                    <a:pt x="175552" y="648236"/>
                    <a:pt x="175552" y="468776"/>
                  </a:cubicBezTo>
                  <a:cubicBezTo>
                    <a:pt x="175552" y="289315"/>
                    <a:pt x="291732" y="157682"/>
                    <a:pt x="454470" y="157682"/>
                  </a:cubicBezTo>
                  <a:cubicBezTo>
                    <a:pt x="570649" y="157682"/>
                    <a:pt x="654581" y="215759"/>
                    <a:pt x="699857" y="298389"/>
                  </a:cubicBezTo>
                  <a:lnTo>
                    <a:pt x="839316" y="205403"/>
                  </a:lnTo>
                  <a:cubicBezTo>
                    <a:pt x="770868" y="76332"/>
                    <a:pt x="626284" y="107"/>
                    <a:pt x="454470" y="107"/>
                  </a:cubicBezTo>
                </a:path>
              </a:pathLst>
            </a:custGeom>
            <a:solidFill>
              <a:srgbClr val="FFFFFF"/>
            </a:solidFill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  <p:sp>
          <p:nvSpPr>
            <p:cNvPr id="42" name="Freihandform 41">
              <a:extLst>
                <a:ext uri="{FF2B5EF4-FFF2-40B4-BE49-F238E27FC236}">
                  <a16:creationId xmlns:a16="http://schemas.microsoft.com/office/drawing/2014/main" id="{7DD08E80-73E1-D920-65C2-14F61E75A2B9}"/>
                </a:ext>
              </a:extLst>
            </p:cNvPr>
            <p:cNvSpPr/>
            <p:nvPr/>
          </p:nvSpPr>
          <p:spPr>
            <a:xfrm>
              <a:off x="1768255" y="-1865975"/>
              <a:ext cx="1032722" cy="182257"/>
            </a:xfrm>
            <a:custGeom>
              <a:avLst/>
              <a:gdLst>
                <a:gd name="connsiteX0" fmla="*/ 5023081 w 5362651"/>
                <a:gd name="connsiteY0" fmla="*/ 804316 h 946411"/>
                <a:gd name="connsiteX1" fmla="*/ 4830658 w 5362651"/>
                <a:gd name="connsiteY1" fmla="*/ 597740 h 946411"/>
                <a:gd name="connsiteX2" fmla="*/ 5023081 w 5362651"/>
                <a:gd name="connsiteY2" fmla="*/ 391162 h 946411"/>
                <a:gd name="connsiteX3" fmla="*/ 5215504 w 5362651"/>
                <a:gd name="connsiteY3" fmla="*/ 597740 h 946411"/>
                <a:gd name="connsiteX4" fmla="*/ 5023081 w 5362651"/>
                <a:gd name="connsiteY4" fmla="*/ 804316 h 946411"/>
                <a:gd name="connsiteX5" fmla="*/ 5215504 w 5362651"/>
                <a:gd name="connsiteY5" fmla="*/ 267323 h 946411"/>
                <a:gd name="connsiteX6" fmla="*/ 5215504 w 5362651"/>
                <a:gd name="connsiteY6" fmla="*/ 377070 h 946411"/>
                <a:gd name="connsiteX7" fmla="*/ 4993395 w 5362651"/>
                <a:gd name="connsiteY7" fmla="*/ 249280 h 946411"/>
                <a:gd name="connsiteX8" fmla="*/ 4678278 w 5362651"/>
                <a:gd name="connsiteY8" fmla="*/ 597846 h 946411"/>
                <a:gd name="connsiteX9" fmla="*/ 4993395 w 5362651"/>
                <a:gd name="connsiteY9" fmla="*/ 946412 h 946411"/>
                <a:gd name="connsiteX10" fmla="*/ 5215504 w 5362651"/>
                <a:gd name="connsiteY10" fmla="*/ 818622 h 946411"/>
                <a:gd name="connsiteX11" fmla="*/ 5215504 w 5362651"/>
                <a:gd name="connsiteY11" fmla="*/ 928370 h 946411"/>
                <a:gd name="connsiteX12" fmla="*/ 5362651 w 5362651"/>
                <a:gd name="connsiteY12" fmla="*/ 928370 h 946411"/>
                <a:gd name="connsiteX13" fmla="*/ 5362651 w 5362651"/>
                <a:gd name="connsiteY13" fmla="*/ 267429 h 946411"/>
                <a:gd name="connsiteX14" fmla="*/ 5215504 w 5362651"/>
                <a:gd name="connsiteY14" fmla="*/ 267429 h 946411"/>
                <a:gd name="connsiteX15" fmla="*/ 4611218 w 5362651"/>
                <a:gd name="connsiteY15" fmla="*/ 91705 h 946411"/>
                <a:gd name="connsiteX16" fmla="*/ 4519492 w 5362651"/>
                <a:gd name="connsiteY16" fmla="*/ 183411 h 946411"/>
                <a:gd name="connsiteX17" fmla="*/ 4427765 w 5362651"/>
                <a:gd name="connsiteY17" fmla="*/ 91705 h 946411"/>
                <a:gd name="connsiteX18" fmla="*/ 4519492 w 5362651"/>
                <a:gd name="connsiteY18" fmla="*/ 0 h 946411"/>
                <a:gd name="connsiteX19" fmla="*/ 4611218 w 5362651"/>
                <a:gd name="connsiteY19" fmla="*/ 91705 h 946411"/>
                <a:gd name="connsiteX20" fmla="*/ 4445918 w 5362651"/>
                <a:gd name="connsiteY20" fmla="*/ 928263 h 946411"/>
                <a:gd name="connsiteX21" fmla="*/ 4593172 w 5362651"/>
                <a:gd name="connsiteY21" fmla="*/ 928263 h 946411"/>
                <a:gd name="connsiteX22" fmla="*/ 4593172 w 5362651"/>
                <a:gd name="connsiteY22" fmla="*/ 267323 h 946411"/>
                <a:gd name="connsiteX23" fmla="*/ 4445918 w 5362651"/>
                <a:gd name="connsiteY23" fmla="*/ 267323 h 946411"/>
                <a:gd name="connsiteX24" fmla="*/ 4445918 w 5362651"/>
                <a:gd name="connsiteY24" fmla="*/ 928263 h 946411"/>
                <a:gd name="connsiteX25" fmla="*/ 3777028 w 5362651"/>
                <a:gd name="connsiteY25" fmla="*/ 928263 h 946411"/>
                <a:gd name="connsiteX26" fmla="*/ 3924176 w 5362651"/>
                <a:gd name="connsiteY26" fmla="*/ 928263 h 946411"/>
                <a:gd name="connsiteX27" fmla="*/ 3924176 w 5362651"/>
                <a:gd name="connsiteY27" fmla="*/ 535820 h 946411"/>
                <a:gd name="connsiteX28" fmla="*/ 4061071 w 5362651"/>
                <a:gd name="connsiteY28" fmla="*/ 378351 h 946411"/>
                <a:gd name="connsiteX29" fmla="*/ 4190172 w 5362651"/>
                <a:gd name="connsiteY29" fmla="*/ 524183 h 946411"/>
                <a:gd name="connsiteX30" fmla="*/ 4190172 w 5362651"/>
                <a:gd name="connsiteY30" fmla="*/ 928263 h 946411"/>
                <a:gd name="connsiteX31" fmla="*/ 4337426 w 5362651"/>
                <a:gd name="connsiteY31" fmla="*/ 928263 h 946411"/>
                <a:gd name="connsiteX32" fmla="*/ 4337426 w 5362651"/>
                <a:gd name="connsiteY32" fmla="*/ 498348 h 946411"/>
                <a:gd name="connsiteX33" fmla="*/ 4121831 w 5362651"/>
                <a:gd name="connsiteY33" fmla="*/ 249174 h 946411"/>
                <a:gd name="connsiteX34" fmla="*/ 3924282 w 5362651"/>
                <a:gd name="connsiteY34" fmla="*/ 355078 h 946411"/>
                <a:gd name="connsiteX35" fmla="*/ 3924282 w 5362651"/>
                <a:gd name="connsiteY35" fmla="*/ 267323 h 946411"/>
                <a:gd name="connsiteX36" fmla="*/ 3777135 w 5362651"/>
                <a:gd name="connsiteY36" fmla="*/ 267323 h 946411"/>
                <a:gd name="connsiteX37" fmla="*/ 3777135 w 5362651"/>
                <a:gd name="connsiteY37" fmla="*/ 928263 h 946411"/>
                <a:gd name="connsiteX38" fmla="*/ 3199865 w 5362651"/>
                <a:gd name="connsiteY38" fmla="*/ 526745 h 946411"/>
                <a:gd name="connsiteX39" fmla="*/ 3371573 w 5362651"/>
                <a:gd name="connsiteY39" fmla="*/ 383476 h 946411"/>
                <a:gd name="connsiteX40" fmla="*/ 3540717 w 5362651"/>
                <a:gd name="connsiteY40" fmla="*/ 526745 h 946411"/>
                <a:gd name="connsiteX41" fmla="*/ 3199865 w 5362651"/>
                <a:gd name="connsiteY41" fmla="*/ 526745 h 946411"/>
                <a:gd name="connsiteX42" fmla="*/ 3044923 w 5362651"/>
                <a:gd name="connsiteY42" fmla="*/ 597740 h 946411"/>
                <a:gd name="connsiteX43" fmla="*/ 3383212 w 5362651"/>
                <a:gd name="connsiteY43" fmla="*/ 946305 h 946411"/>
                <a:gd name="connsiteX44" fmla="*/ 3671206 w 5362651"/>
                <a:gd name="connsiteY44" fmla="*/ 797804 h 946411"/>
                <a:gd name="connsiteX45" fmla="*/ 3570509 w 5362651"/>
                <a:gd name="connsiteY45" fmla="*/ 712611 h 946411"/>
                <a:gd name="connsiteX46" fmla="*/ 3383318 w 5362651"/>
                <a:gd name="connsiteY46" fmla="*/ 812003 h 946411"/>
                <a:gd name="connsiteX47" fmla="*/ 3196127 w 5362651"/>
                <a:gd name="connsiteY47" fmla="*/ 645460 h 946411"/>
                <a:gd name="connsiteX48" fmla="*/ 3690640 w 5362651"/>
                <a:gd name="connsiteY48" fmla="*/ 645460 h 946411"/>
                <a:gd name="connsiteX49" fmla="*/ 3694485 w 5362651"/>
                <a:gd name="connsiteY49" fmla="*/ 591227 h 946411"/>
                <a:gd name="connsiteX50" fmla="*/ 3371679 w 5362651"/>
                <a:gd name="connsiteY50" fmla="*/ 249174 h 946411"/>
                <a:gd name="connsiteX51" fmla="*/ 3044923 w 5362651"/>
                <a:gd name="connsiteY51" fmla="*/ 597740 h 946411"/>
                <a:gd name="connsiteX52" fmla="*/ 2032511 w 5362651"/>
                <a:gd name="connsiteY52" fmla="*/ 928263 h 946411"/>
                <a:gd name="connsiteX53" fmla="*/ 2179765 w 5362651"/>
                <a:gd name="connsiteY53" fmla="*/ 928263 h 946411"/>
                <a:gd name="connsiteX54" fmla="*/ 2179765 w 5362651"/>
                <a:gd name="connsiteY54" fmla="*/ 535820 h 946411"/>
                <a:gd name="connsiteX55" fmla="*/ 2306304 w 5362651"/>
                <a:gd name="connsiteY55" fmla="*/ 378351 h 946411"/>
                <a:gd name="connsiteX56" fmla="*/ 2425153 w 5362651"/>
                <a:gd name="connsiteY56" fmla="*/ 524183 h 946411"/>
                <a:gd name="connsiteX57" fmla="*/ 2425153 w 5362651"/>
                <a:gd name="connsiteY57" fmla="*/ 928263 h 946411"/>
                <a:gd name="connsiteX58" fmla="*/ 2572300 w 5362651"/>
                <a:gd name="connsiteY58" fmla="*/ 928263 h 946411"/>
                <a:gd name="connsiteX59" fmla="*/ 2572300 w 5362651"/>
                <a:gd name="connsiteY59" fmla="*/ 521621 h 946411"/>
                <a:gd name="connsiteX60" fmla="*/ 2698839 w 5362651"/>
                <a:gd name="connsiteY60" fmla="*/ 378351 h 946411"/>
                <a:gd name="connsiteX61" fmla="*/ 2817688 w 5362651"/>
                <a:gd name="connsiteY61" fmla="*/ 524183 h 946411"/>
                <a:gd name="connsiteX62" fmla="*/ 2817688 w 5362651"/>
                <a:gd name="connsiteY62" fmla="*/ 928263 h 946411"/>
                <a:gd name="connsiteX63" fmla="*/ 2964942 w 5362651"/>
                <a:gd name="connsiteY63" fmla="*/ 928263 h 946411"/>
                <a:gd name="connsiteX64" fmla="*/ 2964942 w 5362651"/>
                <a:gd name="connsiteY64" fmla="*/ 498348 h 946411"/>
                <a:gd name="connsiteX65" fmla="*/ 2746677 w 5362651"/>
                <a:gd name="connsiteY65" fmla="*/ 249174 h 946411"/>
                <a:gd name="connsiteX66" fmla="*/ 2547847 w 5362651"/>
                <a:gd name="connsiteY66" fmla="*/ 362764 h 946411"/>
                <a:gd name="connsiteX67" fmla="*/ 2367063 w 5362651"/>
                <a:gd name="connsiteY67" fmla="*/ 249174 h 946411"/>
                <a:gd name="connsiteX68" fmla="*/ 2179872 w 5362651"/>
                <a:gd name="connsiteY68" fmla="*/ 355078 h 946411"/>
                <a:gd name="connsiteX69" fmla="*/ 2179872 w 5362651"/>
                <a:gd name="connsiteY69" fmla="*/ 267323 h 946411"/>
                <a:gd name="connsiteX70" fmla="*/ 2032618 w 5362651"/>
                <a:gd name="connsiteY70" fmla="*/ 267323 h 946411"/>
                <a:gd name="connsiteX71" fmla="*/ 2032618 w 5362651"/>
                <a:gd name="connsiteY71" fmla="*/ 928263 h 946411"/>
                <a:gd name="connsiteX72" fmla="*/ 1612854 w 5362651"/>
                <a:gd name="connsiteY72" fmla="*/ 928263 h 946411"/>
                <a:gd name="connsiteX73" fmla="*/ 1760107 w 5362651"/>
                <a:gd name="connsiteY73" fmla="*/ 928263 h 946411"/>
                <a:gd name="connsiteX74" fmla="*/ 1760107 w 5362651"/>
                <a:gd name="connsiteY74" fmla="*/ 568061 h 946411"/>
                <a:gd name="connsiteX75" fmla="*/ 1922845 w 5362651"/>
                <a:gd name="connsiteY75" fmla="*/ 408030 h 946411"/>
                <a:gd name="connsiteX76" fmla="*/ 1955093 w 5362651"/>
                <a:gd name="connsiteY76" fmla="*/ 408030 h 946411"/>
                <a:gd name="connsiteX77" fmla="*/ 1955093 w 5362651"/>
                <a:gd name="connsiteY77" fmla="*/ 255686 h 946411"/>
                <a:gd name="connsiteX78" fmla="*/ 1940891 w 5362651"/>
                <a:gd name="connsiteY78" fmla="*/ 255686 h 946411"/>
                <a:gd name="connsiteX79" fmla="*/ 1760107 w 5362651"/>
                <a:gd name="connsiteY79" fmla="*/ 387426 h 946411"/>
                <a:gd name="connsiteX80" fmla="*/ 1760107 w 5362651"/>
                <a:gd name="connsiteY80" fmla="*/ 267323 h 946411"/>
                <a:gd name="connsiteX81" fmla="*/ 1612854 w 5362651"/>
                <a:gd name="connsiteY81" fmla="*/ 267323 h 946411"/>
                <a:gd name="connsiteX82" fmla="*/ 1612854 w 5362651"/>
                <a:gd name="connsiteY82" fmla="*/ 928263 h 946411"/>
                <a:gd name="connsiteX83" fmla="*/ 1159666 w 5362651"/>
                <a:gd name="connsiteY83" fmla="*/ 804316 h 946411"/>
                <a:gd name="connsiteX84" fmla="*/ 967242 w 5362651"/>
                <a:gd name="connsiteY84" fmla="*/ 597740 h 946411"/>
                <a:gd name="connsiteX85" fmla="*/ 1159666 w 5362651"/>
                <a:gd name="connsiteY85" fmla="*/ 391162 h 946411"/>
                <a:gd name="connsiteX86" fmla="*/ 1352089 w 5362651"/>
                <a:gd name="connsiteY86" fmla="*/ 597740 h 946411"/>
                <a:gd name="connsiteX87" fmla="*/ 1159666 w 5362651"/>
                <a:gd name="connsiteY87" fmla="*/ 804316 h 946411"/>
                <a:gd name="connsiteX88" fmla="*/ 1351982 w 5362651"/>
                <a:gd name="connsiteY88" fmla="*/ 267323 h 946411"/>
                <a:gd name="connsiteX89" fmla="*/ 1351982 w 5362651"/>
                <a:gd name="connsiteY89" fmla="*/ 377070 h 946411"/>
                <a:gd name="connsiteX90" fmla="*/ 1129873 w 5362651"/>
                <a:gd name="connsiteY90" fmla="*/ 249280 h 946411"/>
                <a:gd name="connsiteX91" fmla="*/ 814756 w 5362651"/>
                <a:gd name="connsiteY91" fmla="*/ 597846 h 946411"/>
                <a:gd name="connsiteX92" fmla="*/ 1129873 w 5362651"/>
                <a:gd name="connsiteY92" fmla="*/ 946412 h 946411"/>
                <a:gd name="connsiteX93" fmla="*/ 1351982 w 5362651"/>
                <a:gd name="connsiteY93" fmla="*/ 818622 h 946411"/>
                <a:gd name="connsiteX94" fmla="*/ 1351982 w 5362651"/>
                <a:gd name="connsiteY94" fmla="*/ 928370 h 946411"/>
                <a:gd name="connsiteX95" fmla="*/ 1499129 w 5362651"/>
                <a:gd name="connsiteY95" fmla="*/ 928370 h 946411"/>
                <a:gd name="connsiteX96" fmla="*/ 1499129 w 5362651"/>
                <a:gd name="connsiteY96" fmla="*/ 267429 h 946411"/>
                <a:gd name="connsiteX97" fmla="*/ 1351982 w 5362651"/>
                <a:gd name="connsiteY97" fmla="*/ 267429 h 946411"/>
                <a:gd name="connsiteX98" fmla="*/ 418376 w 5362651"/>
                <a:gd name="connsiteY98" fmla="*/ 386038 h 946411"/>
                <a:gd name="connsiteX99" fmla="*/ 167863 w 5362651"/>
                <a:gd name="connsiteY99" fmla="*/ 386038 h 946411"/>
                <a:gd name="connsiteX100" fmla="*/ 167863 w 5362651"/>
                <a:gd name="connsiteY100" fmla="*/ 176898 h 946411"/>
                <a:gd name="connsiteX101" fmla="*/ 418376 w 5362651"/>
                <a:gd name="connsiteY101" fmla="*/ 176898 h 946411"/>
                <a:gd name="connsiteX102" fmla="*/ 544915 w 5362651"/>
                <a:gd name="connsiteY102" fmla="*/ 281415 h 946411"/>
                <a:gd name="connsiteX103" fmla="*/ 418376 w 5362651"/>
                <a:gd name="connsiteY103" fmla="*/ 386038 h 946411"/>
                <a:gd name="connsiteX104" fmla="*/ 426172 w 5362651"/>
                <a:gd name="connsiteY104" fmla="*/ 775919 h 946411"/>
                <a:gd name="connsiteX105" fmla="*/ 167863 w 5362651"/>
                <a:gd name="connsiteY105" fmla="*/ 775919 h 946411"/>
                <a:gd name="connsiteX106" fmla="*/ 167863 w 5362651"/>
                <a:gd name="connsiteY106" fmla="*/ 538382 h 946411"/>
                <a:gd name="connsiteX107" fmla="*/ 426172 w 5362651"/>
                <a:gd name="connsiteY107" fmla="*/ 538382 h 946411"/>
                <a:gd name="connsiteX108" fmla="*/ 566912 w 5362651"/>
                <a:gd name="connsiteY108" fmla="*/ 657204 h 946411"/>
                <a:gd name="connsiteX109" fmla="*/ 426172 w 5362651"/>
                <a:gd name="connsiteY109" fmla="*/ 776026 h 946411"/>
                <a:gd name="connsiteX110" fmla="*/ 0 w 5362651"/>
                <a:gd name="connsiteY110" fmla="*/ 928263 h 946411"/>
                <a:gd name="connsiteX111" fmla="*/ 445500 w 5362651"/>
                <a:gd name="connsiteY111" fmla="*/ 928263 h 946411"/>
                <a:gd name="connsiteX112" fmla="*/ 742464 w 5362651"/>
                <a:gd name="connsiteY112" fmla="*/ 673965 h 946411"/>
                <a:gd name="connsiteX113" fmla="*/ 584959 w 5362651"/>
                <a:gd name="connsiteY113" fmla="*/ 458420 h 946411"/>
                <a:gd name="connsiteX114" fmla="*/ 720573 w 5362651"/>
                <a:gd name="connsiteY114" fmla="*/ 259636 h 946411"/>
                <a:gd name="connsiteX115" fmla="*/ 441656 w 5362651"/>
                <a:gd name="connsiteY115" fmla="*/ 24661 h 946411"/>
                <a:gd name="connsiteX116" fmla="*/ 0 w 5362651"/>
                <a:gd name="connsiteY116" fmla="*/ 24661 h 946411"/>
                <a:gd name="connsiteX117" fmla="*/ 0 w 5362651"/>
                <a:gd name="connsiteY117" fmla="*/ 928370 h 9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362651" h="946411">
                  <a:moveTo>
                    <a:pt x="5023081" y="804316"/>
                  </a:moveTo>
                  <a:cubicBezTo>
                    <a:pt x="4912026" y="804316"/>
                    <a:pt x="4830658" y="716561"/>
                    <a:pt x="4830658" y="597740"/>
                  </a:cubicBezTo>
                  <a:cubicBezTo>
                    <a:pt x="4830658" y="478918"/>
                    <a:pt x="4912026" y="391162"/>
                    <a:pt x="5023081" y="391162"/>
                  </a:cubicBezTo>
                  <a:cubicBezTo>
                    <a:pt x="5134136" y="391162"/>
                    <a:pt x="5215504" y="478918"/>
                    <a:pt x="5215504" y="597740"/>
                  </a:cubicBezTo>
                  <a:cubicBezTo>
                    <a:pt x="5215504" y="716561"/>
                    <a:pt x="5134136" y="804316"/>
                    <a:pt x="5023081" y="804316"/>
                  </a:cubicBezTo>
                  <a:moveTo>
                    <a:pt x="5215504" y="267323"/>
                  </a:moveTo>
                  <a:lnTo>
                    <a:pt x="5215504" y="377070"/>
                  </a:lnTo>
                  <a:cubicBezTo>
                    <a:pt x="5171616" y="293158"/>
                    <a:pt x="5095373" y="249280"/>
                    <a:pt x="4993395" y="249280"/>
                  </a:cubicBezTo>
                  <a:cubicBezTo>
                    <a:pt x="4820407" y="249280"/>
                    <a:pt x="4678278" y="395112"/>
                    <a:pt x="4678278" y="597846"/>
                  </a:cubicBezTo>
                  <a:cubicBezTo>
                    <a:pt x="4678278" y="800580"/>
                    <a:pt x="4820300" y="946412"/>
                    <a:pt x="4993395" y="946412"/>
                  </a:cubicBezTo>
                  <a:cubicBezTo>
                    <a:pt x="5095373" y="946412"/>
                    <a:pt x="5171616" y="902534"/>
                    <a:pt x="5215504" y="818622"/>
                  </a:cubicBezTo>
                  <a:lnTo>
                    <a:pt x="5215504" y="928370"/>
                  </a:lnTo>
                  <a:lnTo>
                    <a:pt x="5362651" y="928370"/>
                  </a:lnTo>
                  <a:lnTo>
                    <a:pt x="5362651" y="267429"/>
                  </a:lnTo>
                  <a:lnTo>
                    <a:pt x="5215504" y="267429"/>
                  </a:lnTo>
                  <a:close/>
                  <a:moveTo>
                    <a:pt x="4611218" y="91705"/>
                  </a:moveTo>
                  <a:cubicBezTo>
                    <a:pt x="4611218" y="142095"/>
                    <a:pt x="4569893" y="183411"/>
                    <a:pt x="4519492" y="183411"/>
                  </a:cubicBezTo>
                  <a:cubicBezTo>
                    <a:pt x="4469090" y="183411"/>
                    <a:pt x="4427765" y="142095"/>
                    <a:pt x="4427765" y="91705"/>
                  </a:cubicBezTo>
                  <a:cubicBezTo>
                    <a:pt x="4427765" y="41315"/>
                    <a:pt x="4469090" y="0"/>
                    <a:pt x="4519492" y="0"/>
                  </a:cubicBezTo>
                  <a:cubicBezTo>
                    <a:pt x="4569893" y="0"/>
                    <a:pt x="4611218" y="41315"/>
                    <a:pt x="4611218" y="91705"/>
                  </a:cubicBezTo>
                  <a:moveTo>
                    <a:pt x="4445918" y="928263"/>
                  </a:moveTo>
                  <a:lnTo>
                    <a:pt x="4593172" y="928263"/>
                  </a:lnTo>
                  <a:lnTo>
                    <a:pt x="4593172" y="267323"/>
                  </a:lnTo>
                  <a:lnTo>
                    <a:pt x="4445918" y="267323"/>
                  </a:lnTo>
                  <a:lnTo>
                    <a:pt x="4445918" y="928263"/>
                  </a:lnTo>
                  <a:close/>
                  <a:moveTo>
                    <a:pt x="3777028" y="928263"/>
                  </a:moveTo>
                  <a:lnTo>
                    <a:pt x="3924176" y="928263"/>
                  </a:lnTo>
                  <a:lnTo>
                    <a:pt x="3924176" y="535820"/>
                  </a:lnTo>
                  <a:cubicBezTo>
                    <a:pt x="3924176" y="433866"/>
                    <a:pt x="3978421" y="378351"/>
                    <a:pt x="4061071" y="378351"/>
                  </a:cubicBezTo>
                  <a:cubicBezTo>
                    <a:pt x="4143722" y="378351"/>
                    <a:pt x="4190172" y="433866"/>
                    <a:pt x="4190172" y="524183"/>
                  </a:cubicBezTo>
                  <a:lnTo>
                    <a:pt x="4190172" y="928263"/>
                  </a:lnTo>
                  <a:lnTo>
                    <a:pt x="4337426" y="928263"/>
                  </a:lnTo>
                  <a:lnTo>
                    <a:pt x="4337426" y="498348"/>
                  </a:lnTo>
                  <a:cubicBezTo>
                    <a:pt x="4337426" y="327961"/>
                    <a:pt x="4245700" y="249174"/>
                    <a:pt x="4121831" y="249174"/>
                  </a:cubicBezTo>
                  <a:cubicBezTo>
                    <a:pt x="4019853" y="249174"/>
                    <a:pt x="3952686" y="299563"/>
                    <a:pt x="3924282" y="355078"/>
                  </a:cubicBezTo>
                  <a:lnTo>
                    <a:pt x="3924282" y="267323"/>
                  </a:lnTo>
                  <a:lnTo>
                    <a:pt x="3777135" y="267323"/>
                  </a:lnTo>
                  <a:lnTo>
                    <a:pt x="3777135" y="928263"/>
                  </a:lnTo>
                  <a:close/>
                  <a:moveTo>
                    <a:pt x="3199865" y="526745"/>
                  </a:moveTo>
                  <a:cubicBezTo>
                    <a:pt x="3220474" y="437709"/>
                    <a:pt x="3283796" y="383476"/>
                    <a:pt x="3371573" y="383476"/>
                  </a:cubicBezTo>
                  <a:cubicBezTo>
                    <a:pt x="3454223" y="383476"/>
                    <a:pt x="3521389" y="432584"/>
                    <a:pt x="3540717" y="526745"/>
                  </a:cubicBezTo>
                  <a:lnTo>
                    <a:pt x="3199865" y="526745"/>
                  </a:lnTo>
                  <a:close/>
                  <a:moveTo>
                    <a:pt x="3044923" y="597740"/>
                  </a:moveTo>
                  <a:cubicBezTo>
                    <a:pt x="3044923" y="799085"/>
                    <a:pt x="3188225" y="946305"/>
                    <a:pt x="3383212" y="946305"/>
                  </a:cubicBezTo>
                  <a:cubicBezTo>
                    <a:pt x="3503343" y="946305"/>
                    <a:pt x="3616960" y="886948"/>
                    <a:pt x="3671206" y="797804"/>
                  </a:cubicBezTo>
                  <a:lnTo>
                    <a:pt x="3570509" y="712611"/>
                  </a:lnTo>
                  <a:cubicBezTo>
                    <a:pt x="3533029" y="774531"/>
                    <a:pt x="3463299" y="812003"/>
                    <a:pt x="3383318" y="812003"/>
                  </a:cubicBezTo>
                  <a:cubicBezTo>
                    <a:pt x="3286466" y="812003"/>
                    <a:pt x="3214174" y="746133"/>
                    <a:pt x="3196127" y="645460"/>
                  </a:cubicBezTo>
                  <a:lnTo>
                    <a:pt x="3690640" y="645460"/>
                  </a:lnTo>
                  <a:cubicBezTo>
                    <a:pt x="3693203" y="628699"/>
                    <a:pt x="3694485" y="609269"/>
                    <a:pt x="3694485" y="591227"/>
                  </a:cubicBezTo>
                  <a:cubicBezTo>
                    <a:pt x="3694485" y="401411"/>
                    <a:pt x="3565384" y="249174"/>
                    <a:pt x="3371679" y="249174"/>
                  </a:cubicBezTo>
                  <a:cubicBezTo>
                    <a:pt x="3177975" y="249174"/>
                    <a:pt x="3044923" y="396286"/>
                    <a:pt x="3044923" y="597740"/>
                  </a:cubicBezTo>
                  <a:moveTo>
                    <a:pt x="2032511" y="928263"/>
                  </a:moveTo>
                  <a:lnTo>
                    <a:pt x="2179765" y="928263"/>
                  </a:lnTo>
                  <a:lnTo>
                    <a:pt x="2179765" y="535820"/>
                  </a:lnTo>
                  <a:cubicBezTo>
                    <a:pt x="2179765" y="433866"/>
                    <a:pt x="2230167" y="378351"/>
                    <a:pt x="2306304" y="378351"/>
                  </a:cubicBezTo>
                  <a:cubicBezTo>
                    <a:pt x="2382440" y="378351"/>
                    <a:pt x="2425153" y="433866"/>
                    <a:pt x="2425153" y="524183"/>
                  </a:cubicBezTo>
                  <a:lnTo>
                    <a:pt x="2425153" y="928263"/>
                  </a:lnTo>
                  <a:lnTo>
                    <a:pt x="2572300" y="928263"/>
                  </a:lnTo>
                  <a:lnTo>
                    <a:pt x="2572300" y="521621"/>
                  </a:lnTo>
                  <a:cubicBezTo>
                    <a:pt x="2572300" y="433866"/>
                    <a:pt x="2622702" y="378351"/>
                    <a:pt x="2698839" y="378351"/>
                  </a:cubicBezTo>
                  <a:cubicBezTo>
                    <a:pt x="2774974" y="378351"/>
                    <a:pt x="2817688" y="433866"/>
                    <a:pt x="2817688" y="524183"/>
                  </a:cubicBezTo>
                  <a:lnTo>
                    <a:pt x="2817688" y="928263"/>
                  </a:lnTo>
                  <a:lnTo>
                    <a:pt x="2964942" y="928263"/>
                  </a:lnTo>
                  <a:lnTo>
                    <a:pt x="2964942" y="498348"/>
                  </a:lnTo>
                  <a:cubicBezTo>
                    <a:pt x="2964942" y="327961"/>
                    <a:pt x="2877166" y="249174"/>
                    <a:pt x="2746677" y="249174"/>
                  </a:cubicBezTo>
                  <a:cubicBezTo>
                    <a:pt x="2658901" y="249174"/>
                    <a:pt x="2590453" y="287927"/>
                    <a:pt x="2547847" y="362764"/>
                  </a:cubicBezTo>
                  <a:cubicBezTo>
                    <a:pt x="2513036" y="285258"/>
                    <a:pt x="2447151" y="249174"/>
                    <a:pt x="2367063" y="249174"/>
                  </a:cubicBezTo>
                  <a:cubicBezTo>
                    <a:pt x="2271492" y="249174"/>
                    <a:pt x="2208277" y="299563"/>
                    <a:pt x="2179872" y="355078"/>
                  </a:cubicBezTo>
                  <a:lnTo>
                    <a:pt x="2179872" y="267323"/>
                  </a:lnTo>
                  <a:lnTo>
                    <a:pt x="2032618" y="267323"/>
                  </a:lnTo>
                  <a:lnTo>
                    <a:pt x="2032618" y="928263"/>
                  </a:lnTo>
                  <a:close/>
                  <a:moveTo>
                    <a:pt x="1612854" y="928263"/>
                  </a:moveTo>
                  <a:lnTo>
                    <a:pt x="1760107" y="928263"/>
                  </a:lnTo>
                  <a:lnTo>
                    <a:pt x="1760107" y="568061"/>
                  </a:lnTo>
                  <a:cubicBezTo>
                    <a:pt x="1760107" y="458313"/>
                    <a:pt x="1806558" y="408030"/>
                    <a:pt x="1922845" y="408030"/>
                  </a:cubicBezTo>
                  <a:lnTo>
                    <a:pt x="1955093" y="408030"/>
                  </a:lnTo>
                  <a:lnTo>
                    <a:pt x="1955093" y="255686"/>
                  </a:lnTo>
                  <a:lnTo>
                    <a:pt x="1940891" y="255686"/>
                  </a:lnTo>
                  <a:cubicBezTo>
                    <a:pt x="1844039" y="255686"/>
                    <a:pt x="1780823" y="309919"/>
                    <a:pt x="1760107" y="387426"/>
                  </a:cubicBezTo>
                  <a:lnTo>
                    <a:pt x="1760107" y="267323"/>
                  </a:lnTo>
                  <a:lnTo>
                    <a:pt x="1612854" y="267323"/>
                  </a:lnTo>
                  <a:lnTo>
                    <a:pt x="1612854" y="928263"/>
                  </a:lnTo>
                  <a:close/>
                  <a:moveTo>
                    <a:pt x="1159666" y="804316"/>
                  </a:moveTo>
                  <a:cubicBezTo>
                    <a:pt x="1048611" y="804316"/>
                    <a:pt x="967242" y="716561"/>
                    <a:pt x="967242" y="597740"/>
                  </a:cubicBezTo>
                  <a:cubicBezTo>
                    <a:pt x="967242" y="478918"/>
                    <a:pt x="1048611" y="391162"/>
                    <a:pt x="1159666" y="391162"/>
                  </a:cubicBezTo>
                  <a:cubicBezTo>
                    <a:pt x="1270720" y="391162"/>
                    <a:pt x="1352089" y="478918"/>
                    <a:pt x="1352089" y="597740"/>
                  </a:cubicBezTo>
                  <a:cubicBezTo>
                    <a:pt x="1352089" y="716561"/>
                    <a:pt x="1270720" y="804316"/>
                    <a:pt x="1159666" y="804316"/>
                  </a:cubicBezTo>
                  <a:moveTo>
                    <a:pt x="1351982" y="267323"/>
                  </a:moveTo>
                  <a:lnTo>
                    <a:pt x="1351982" y="377070"/>
                  </a:lnTo>
                  <a:cubicBezTo>
                    <a:pt x="1308094" y="293158"/>
                    <a:pt x="1231851" y="249280"/>
                    <a:pt x="1129873" y="249280"/>
                  </a:cubicBezTo>
                  <a:cubicBezTo>
                    <a:pt x="956885" y="249280"/>
                    <a:pt x="814756" y="395112"/>
                    <a:pt x="814756" y="597846"/>
                  </a:cubicBezTo>
                  <a:cubicBezTo>
                    <a:pt x="814756" y="800580"/>
                    <a:pt x="956778" y="946412"/>
                    <a:pt x="1129873" y="946412"/>
                  </a:cubicBezTo>
                  <a:cubicBezTo>
                    <a:pt x="1231851" y="946412"/>
                    <a:pt x="1308094" y="902534"/>
                    <a:pt x="1351982" y="818622"/>
                  </a:cubicBezTo>
                  <a:lnTo>
                    <a:pt x="1351982" y="928370"/>
                  </a:lnTo>
                  <a:lnTo>
                    <a:pt x="1499129" y="928370"/>
                  </a:lnTo>
                  <a:lnTo>
                    <a:pt x="1499129" y="267429"/>
                  </a:lnTo>
                  <a:lnTo>
                    <a:pt x="1351982" y="267429"/>
                  </a:lnTo>
                  <a:close/>
                  <a:moveTo>
                    <a:pt x="418376" y="386038"/>
                  </a:moveTo>
                  <a:lnTo>
                    <a:pt x="167863" y="386038"/>
                  </a:lnTo>
                  <a:lnTo>
                    <a:pt x="167863" y="176898"/>
                  </a:lnTo>
                  <a:lnTo>
                    <a:pt x="418376" y="176898"/>
                  </a:lnTo>
                  <a:cubicBezTo>
                    <a:pt x="498464" y="176898"/>
                    <a:pt x="544915" y="215652"/>
                    <a:pt x="544915" y="281415"/>
                  </a:cubicBezTo>
                  <a:cubicBezTo>
                    <a:pt x="544915" y="347178"/>
                    <a:pt x="498464" y="386038"/>
                    <a:pt x="418376" y="386038"/>
                  </a:cubicBezTo>
                  <a:moveTo>
                    <a:pt x="426172" y="775919"/>
                  </a:moveTo>
                  <a:lnTo>
                    <a:pt x="167863" y="775919"/>
                  </a:lnTo>
                  <a:lnTo>
                    <a:pt x="167863" y="538382"/>
                  </a:lnTo>
                  <a:lnTo>
                    <a:pt x="426172" y="538382"/>
                  </a:lnTo>
                  <a:cubicBezTo>
                    <a:pt x="515229" y="538382"/>
                    <a:pt x="566912" y="582259"/>
                    <a:pt x="566912" y="657204"/>
                  </a:cubicBezTo>
                  <a:cubicBezTo>
                    <a:pt x="566912" y="732148"/>
                    <a:pt x="515229" y="776026"/>
                    <a:pt x="426172" y="776026"/>
                  </a:cubicBezTo>
                  <a:moveTo>
                    <a:pt x="0" y="928263"/>
                  </a:moveTo>
                  <a:lnTo>
                    <a:pt x="445500" y="928263"/>
                  </a:lnTo>
                  <a:cubicBezTo>
                    <a:pt x="632690" y="928263"/>
                    <a:pt x="742464" y="833995"/>
                    <a:pt x="742464" y="673965"/>
                  </a:cubicBezTo>
                  <a:cubicBezTo>
                    <a:pt x="742464" y="564217"/>
                    <a:pt x="681811" y="490661"/>
                    <a:pt x="584959" y="458420"/>
                  </a:cubicBezTo>
                  <a:cubicBezTo>
                    <a:pt x="668890" y="426179"/>
                    <a:pt x="720573" y="351235"/>
                    <a:pt x="720573" y="259636"/>
                  </a:cubicBezTo>
                  <a:cubicBezTo>
                    <a:pt x="720573" y="112416"/>
                    <a:pt x="617314" y="24661"/>
                    <a:pt x="441656" y="24661"/>
                  </a:cubicBezTo>
                  <a:lnTo>
                    <a:pt x="0" y="24661"/>
                  </a:lnTo>
                  <a:lnTo>
                    <a:pt x="0" y="928370"/>
                  </a:lnTo>
                  <a:close/>
                </a:path>
              </a:pathLst>
            </a:custGeom>
            <a:solidFill>
              <a:srgbClr val="FFFFFF"/>
            </a:solidFill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BarmeniaGothaer Offc" panose="020B0503020204020204" pitchFamily="34" charset="0"/>
              </a:endParaRPr>
            </a:p>
          </p:txBody>
        </p:sp>
      </p:grp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E227E98B-2FCA-4AF8-7936-D854359B15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3763" y="4105723"/>
            <a:ext cx="4420965" cy="2120143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0"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10386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6er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ihandform 52">
            <a:extLst>
              <a:ext uri="{FF2B5EF4-FFF2-40B4-BE49-F238E27FC236}">
                <a16:creationId xmlns:a16="http://schemas.microsoft.com/office/drawing/2014/main" id="{D1792CB6-2AC9-938B-DED7-737B9E07C942}"/>
              </a:ext>
            </a:extLst>
          </p:cNvPr>
          <p:cNvSpPr/>
          <p:nvPr userDrawn="1"/>
        </p:nvSpPr>
        <p:spPr>
          <a:xfrm rot="20098344">
            <a:off x="202261" y="-1736835"/>
            <a:ext cx="7825388" cy="3559216"/>
          </a:xfrm>
          <a:custGeom>
            <a:avLst/>
            <a:gdLst>
              <a:gd name="connsiteX0" fmla="*/ 202213 w 7825388"/>
              <a:gd name="connsiteY0" fmla="*/ 0 h 3559216"/>
              <a:gd name="connsiteX1" fmla="*/ 7825388 w 7825388"/>
              <a:gd name="connsiteY1" fmla="*/ 3559216 h 3559216"/>
              <a:gd name="connsiteX2" fmla="*/ 273048 w 7825388"/>
              <a:gd name="connsiteY2" fmla="*/ 3559216 h 3559216"/>
              <a:gd name="connsiteX3" fmla="*/ 0 w 7825388"/>
              <a:gd name="connsiteY3" fmla="*/ 3286168 h 3559216"/>
              <a:gd name="connsiteX4" fmla="*/ 0 w 7825388"/>
              <a:gd name="connsiteY4" fmla="*/ 433101 h 35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388" h="3559216">
                <a:moveTo>
                  <a:pt x="202213" y="0"/>
                </a:moveTo>
                <a:lnTo>
                  <a:pt x="7825388" y="3559216"/>
                </a:lnTo>
                <a:lnTo>
                  <a:pt x="273048" y="3559216"/>
                </a:lnTo>
                <a:cubicBezTo>
                  <a:pt x="122247" y="3559216"/>
                  <a:pt x="0" y="3436968"/>
                  <a:pt x="0" y="3286168"/>
                </a:cubicBezTo>
                <a:lnTo>
                  <a:pt x="0" y="433101"/>
                </a:lnTo>
                <a:close/>
              </a:path>
            </a:pathLst>
          </a:custGeom>
          <a:solidFill>
            <a:srgbClr val="00A6F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37" name="Freihandform 36">
            <a:extLst>
              <a:ext uri="{FF2B5EF4-FFF2-40B4-BE49-F238E27FC236}">
                <a16:creationId xmlns:a16="http://schemas.microsoft.com/office/drawing/2014/main" id="{8F408F0C-D60A-1D5A-DC82-D60300887FBB}"/>
              </a:ext>
            </a:extLst>
          </p:cNvPr>
          <p:cNvSpPr/>
          <p:nvPr userDrawn="1"/>
        </p:nvSpPr>
        <p:spPr>
          <a:xfrm rot="19858879">
            <a:off x="-59379" y="-1639612"/>
            <a:ext cx="6948171" cy="3547551"/>
          </a:xfrm>
          <a:custGeom>
            <a:avLst/>
            <a:gdLst>
              <a:gd name="connsiteX0" fmla="*/ 553139 w 6948171"/>
              <a:gd name="connsiteY0" fmla="*/ 0 h 3547551"/>
              <a:gd name="connsiteX1" fmla="*/ 6948171 w 6948171"/>
              <a:gd name="connsiteY1" fmla="*/ 3547551 h 3547551"/>
              <a:gd name="connsiteX2" fmla="*/ 273080 w 6948171"/>
              <a:gd name="connsiteY2" fmla="*/ 3547551 h 3547551"/>
              <a:gd name="connsiteX3" fmla="*/ 0 w 6948171"/>
              <a:gd name="connsiteY3" fmla="*/ 3274471 h 3547551"/>
              <a:gd name="connsiteX4" fmla="*/ 0 w 6948171"/>
              <a:gd name="connsiteY4" fmla="*/ 997121 h 354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171" h="3547551">
                <a:moveTo>
                  <a:pt x="553139" y="0"/>
                </a:moveTo>
                <a:lnTo>
                  <a:pt x="6948171" y="3547551"/>
                </a:lnTo>
                <a:lnTo>
                  <a:pt x="273080" y="3547551"/>
                </a:lnTo>
                <a:cubicBezTo>
                  <a:pt x="122262" y="3547551"/>
                  <a:pt x="0" y="3425289"/>
                  <a:pt x="0" y="3274471"/>
                </a:cubicBezTo>
                <a:lnTo>
                  <a:pt x="0" y="997121"/>
                </a:lnTo>
                <a:close/>
              </a:path>
            </a:pathLst>
          </a:custGeom>
          <a:solidFill>
            <a:schemeClr val="bg1"/>
          </a:solidFill>
          <a:ln w="63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CEA6C-9D10-2143-89BB-EDC7EBF5F20F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041164B-854A-338B-8D4F-CDA72DB2FA19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A278856-5807-16E1-6C90-59283DB3A9A8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0CD5AAF-B922-A417-C7A4-5EAC44CC0333}"/>
              </a:ext>
            </a:extLst>
          </p:cNvPr>
          <p:cNvGrpSpPr/>
          <p:nvPr userDrawn="1"/>
        </p:nvGrpSpPr>
        <p:grpSpPr>
          <a:xfrm>
            <a:off x="479425" y="436603"/>
            <a:ext cx="1714242" cy="471447"/>
            <a:chOff x="1144935" y="-1876113"/>
            <a:chExt cx="1656042" cy="455441"/>
          </a:xfrm>
          <a:solidFill>
            <a:schemeClr val="tx1"/>
          </a:solidFill>
        </p:grpSpPr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7F75C1CE-DA71-38A4-B1E4-4CB9F237A402}"/>
                </a:ext>
              </a:extLst>
            </p:cNvPr>
            <p:cNvSpPr/>
            <p:nvPr/>
          </p:nvSpPr>
          <p:spPr>
            <a:xfrm>
              <a:off x="1144935" y="-1876113"/>
              <a:ext cx="457053" cy="455441"/>
            </a:xfrm>
            <a:custGeom>
              <a:avLst/>
              <a:gdLst>
                <a:gd name="connsiteX0" fmla="*/ 1077263 w 2373356"/>
                <a:gd name="connsiteY0" fmla="*/ 1296696 h 2364985"/>
                <a:gd name="connsiteX1" fmla="*/ 1072778 w 2373356"/>
                <a:gd name="connsiteY1" fmla="*/ 1293921 h 2364985"/>
                <a:gd name="connsiteX2" fmla="*/ 461444 w 2373356"/>
                <a:gd name="connsiteY2" fmla="*/ 1203710 h 2364985"/>
                <a:gd name="connsiteX3" fmla="*/ 191603 w 2373356"/>
                <a:gd name="connsiteY3" fmla="*/ 1301393 h 2364985"/>
                <a:gd name="connsiteX4" fmla="*/ 461444 w 2373356"/>
                <a:gd name="connsiteY4" fmla="*/ 1399077 h 2364985"/>
                <a:gd name="connsiteX5" fmla="*/ 984361 w 2373356"/>
                <a:gd name="connsiteY5" fmla="*/ 1334168 h 2364985"/>
                <a:gd name="connsiteX6" fmla="*/ 256741 w 2373356"/>
                <a:gd name="connsiteY6" fmla="*/ 1958704 h 2364985"/>
                <a:gd name="connsiteX7" fmla="*/ 19682 w 2373356"/>
                <a:gd name="connsiteY7" fmla="*/ 2344101 h 2364985"/>
                <a:gd name="connsiteX8" fmla="*/ 409227 w 2373356"/>
                <a:gd name="connsiteY8" fmla="*/ 2109554 h 2364985"/>
                <a:gd name="connsiteX9" fmla="*/ 1040422 w 2373356"/>
                <a:gd name="connsiteY9" fmla="*/ 1389683 h 2364985"/>
                <a:gd name="connsiteX10" fmla="*/ 975391 w 2373356"/>
                <a:gd name="connsiteY10" fmla="*/ 1912905 h 2364985"/>
                <a:gd name="connsiteX11" fmla="*/ 1073098 w 2373356"/>
                <a:gd name="connsiteY11" fmla="*/ 2182576 h 2364985"/>
                <a:gd name="connsiteX12" fmla="*/ 1170805 w 2373356"/>
                <a:gd name="connsiteY12" fmla="*/ 1912905 h 2364985"/>
                <a:gd name="connsiteX13" fmla="*/ 1080573 w 2373356"/>
                <a:gd name="connsiteY13" fmla="*/ 1301714 h 2364985"/>
                <a:gd name="connsiteX14" fmla="*/ 1077369 w 2373356"/>
                <a:gd name="connsiteY14" fmla="*/ 1296803 h 2364985"/>
                <a:gd name="connsiteX15" fmla="*/ 1051955 w 2373356"/>
                <a:gd name="connsiteY15" fmla="*/ 1052967 h 2364985"/>
                <a:gd name="connsiteX16" fmla="*/ 1064128 w 2373356"/>
                <a:gd name="connsiteY16" fmla="*/ 1040797 h 2364985"/>
                <a:gd name="connsiteX17" fmla="*/ 425992 w 2373356"/>
                <a:gd name="connsiteY17" fmla="*/ 255590 h 2364985"/>
                <a:gd name="connsiteX18" fmla="*/ 32176 w 2373356"/>
                <a:gd name="connsiteY18" fmla="*/ 21149 h 2364985"/>
                <a:gd name="connsiteX19" fmla="*/ 266565 w 2373356"/>
                <a:gd name="connsiteY19" fmla="*/ 414873 h 2364985"/>
                <a:gd name="connsiteX20" fmla="*/ 1051955 w 2373356"/>
                <a:gd name="connsiteY20" fmla="*/ 1052860 h 2364985"/>
                <a:gd name="connsiteX21" fmla="*/ 1194297 w 2373356"/>
                <a:gd name="connsiteY21" fmla="*/ 143173 h 2364985"/>
                <a:gd name="connsiteX22" fmla="*/ 1096697 w 2373356"/>
                <a:gd name="connsiteY22" fmla="*/ 408361 h 2364985"/>
                <a:gd name="connsiteX23" fmla="*/ 1186929 w 2373356"/>
                <a:gd name="connsiteY23" fmla="*/ 1009196 h 2364985"/>
                <a:gd name="connsiteX24" fmla="*/ 1201772 w 2373356"/>
                <a:gd name="connsiteY24" fmla="*/ 1009196 h 2364985"/>
                <a:gd name="connsiteX25" fmla="*/ 1292004 w 2373356"/>
                <a:gd name="connsiteY25" fmla="*/ 408361 h 2364985"/>
                <a:gd name="connsiteX26" fmla="*/ 1194297 w 2373356"/>
                <a:gd name="connsiteY26" fmla="*/ 143173 h 2364985"/>
                <a:gd name="connsiteX27" fmla="*/ 1331300 w 2373356"/>
                <a:gd name="connsiteY27" fmla="*/ 1312069 h 2364985"/>
                <a:gd name="connsiteX28" fmla="*/ 1319126 w 2373356"/>
                <a:gd name="connsiteY28" fmla="*/ 1324240 h 2364985"/>
                <a:gd name="connsiteX29" fmla="*/ 1957263 w 2373356"/>
                <a:gd name="connsiteY29" fmla="*/ 2109447 h 2364985"/>
                <a:gd name="connsiteX30" fmla="*/ 2351079 w 2373356"/>
                <a:gd name="connsiteY30" fmla="*/ 2343781 h 2364985"/>
                <a:gd name="connsiteX31" fmla="*/ 2116583 w 2373356"/>
                <a:gd name="connsiteY31" fmla="*/ 1950057 h 2364985"/>
                <a:gd name="connsiteX32" fmla="*/ 1331193 w 2373356"/>
                <a:gd name="connsiteY32" fmla="*/ 1312069 h 2364985"/>
                <a:gd name="connsiteX33" fmla="*/ 1958331 w 2373356"/>
                <a:gd name="connsiteY33" fmla="*/ 259219 h 2364985"/>
                <a:gd name="connsiteX34" fmla="*/ 1320194 w 2373356"/>
                <a:gd name="connsiteY34" fmla="*/ 1044427 h 2364985"/>
                <a:gd name="connsiteX35" fmla="*/ 1332368 w 2373356"/>
                <a:gd name="connsiteY35" fmla="*/ 1056597 h 2364985"/>
                <a:gd name="connsiteX36" fmla="*/ 2117758 w 2373356"/>
                <a:gd name="connsiteY36" fmla="*/ 418609 h 2364985"/>
                <a:gd name="connsiteX37" fmla="*/ 2352147 w 2373356"/>
                <a:gd name="connsiteY37" fmla="*/ 24885 h 2364985"/>
                <a:gd name="connsiteX38" fmla="*/ 1958331 w 2373356"/>
                <a:gd name="connsiteY38" fmla="*/ 259219 h 2364985"/>
                <a:gd name="connsiteX39" fmla="*/ 2032011 w 2373356"/>
                <a:gd name="connsiteY39" fmla="*/ 1279722 h 2364985"/>
                <a:gd name="connsiteX40" fmla="*/ 2325344 w 2373356"/>
                <a:gd name="connsiteY40" fmla="*/ 1182145 h 2364985"/>
                <a:gd name="connsiteX41" fmla="*/ 2021333 w 2373356"/>
                <a:gd name="connsiteY41" fmla="*/ 1084461 h 2364985"/>
                <a:gd name="connsiteX42" fmla="*/ 1367393 w 2373356"/>
                <a:gd name="connsiteY42" fmla="*/ 1174671 h 2364985"/>
                <a:gd name="connsiteX43" fmla="*/ 1367393 w 2373356"/>
                <a:gd name="connsiteY43" fmla="*/ 1189618 h 2364985"/>
                <a:gd name="connsiteX44" fmla="*/ 2032011 w 2373356"/>
                <a:gd name="connsiteY44" fmla="*/ 1279722 h 23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73356" h="2364985">
                  <a:moveTo>
                    <a:pt x="1077263" y="1296696"/>
                  </a:moveTo>
                  <a:cubicBezTo>
                    <a:pt x="1076195" y="1295522"/>
                    <a:pt x="1074700" y="1294561"/>
                    <a:pt x="1072778" y="1293921"/>
                  </a:cubicBezTo>
                  <a:cubicBezTo>
                    <a:pt x="910040" y="1243317"/>
                    <a:pt x="713773" y="1203710"/>
                    <a:pt x="461444" y="1203710"/>
                  </a:cubicBezTo>
                  <a:cubicBezTo>
                    <a:pt x="277777" y="1203710"/>
                    <a:pt x="191603" y="1222072"/>
                    <a:pt x="191603" y="1301393"/>
                  </a:cubicBezTo>
                  <a:cubicBezTo>
                    <a:pt x="191603" y="1380715"/>
                    <a:pt x="277670" y="1399077"/>
                    <a:pt x="461444" y="1399077"/>
                  </a:cubicBezTo>
                  <a:cubicBezTo>
                    <a:pt x="669671" y="1399077"/>
                    <a:pt x="839777" y="1372067"/>
                    <a:pt x="984361" y="1334168"/>
                  </a:cubicBezTo>
                  <a:cubicBezTo>
                    <a:pt x="768446" y="1481174"/>
                    <a:pt x="528611" y="1689780"/>
                    <a:pt x="256741" y="1958704"/>
                  </a:cubicBezTo>
                  <a:cubicBezTo>
                    <a:pt x="43388" y="2169765"/>
                    <a:pt x="-42252" y="2282822"/>
                    <a:pt x="19682" y="2344101"/>
                  </a:cubicBezTo>
                  <a:cubicBezTo>
                    <a:pt x="81616" y="2405381"/>
                    <a:pt x="195874" y="2320615"/>
                    <a:pt x="409227" y="2109554"/>
                  </a:cubicBezTo>
                  <a:cubicBezTo>
                    <a:pt x="681097" y="1840523"/>
                    <a:pt x="891887" y="1603306"/>
                    <a:pt x="1040422" y="1389683"/>
                  </a:cubicBezTo>
                  <a:cubicBezTo>
                    <a:pt x="1002514" y="1534233"/>
                    <a:pt x="975391" y="1704406"/>
                    <a:pt x="975391" y="1912905"/>
                  </a:cubicBezTo>
                  <a:cubicBezTo>
                    <a:pt x="975391" y="2096529"/>
                    <a:pt x="993758" y="2182576"/>
                    <a:pt x="1073098" y="2182576"/>
                  </a:cubicBezTo>
                  <a:cubicBezTo>
                    <a:pt x="1152438" y="2182576"/>
                    <a:pt x="1170805" y="2096529"/>
                    <a:pt x="1170805" y="1912905"/>
                  </a:cubicBezTo>
                  <a:cubicBezTo>
                    <a:pt x="1170805" y="1660635"/>
                    <a:pt x="1131295" y="1464307"/>
                    <a:pt x="1080573" y="1301714"/>
                  </a:cubicBezTo>
                  <a:cubicBezTo>
                    <a:pt x="1079932" y="1299472"/>
                    <a:pt x="1078758" y="1297871"/>
                    <a:pt x="1077369" y="1296803"/>
                  </a:cubicBezTo>
                  <a:moveTo>
                    <a:pt x="1051955" y="1052967"/>
                  </a:moveTo>
                  <a:cubicBezTo>
                    <a:pt x="1064128" y="1060761"/>
                    <a:pt x="1071923" y="1052967"/>
                    <a:pt x="1064128" y="1040797"/>
                  </a:cubicBezTo>
                  <a:cubicBezTo>
                    <a:pt x="916020" y="810092"/>
                    <a:pt x="719752" y="549282"/>
                    <a:pt x="425992" y="255590"/>
                  </a:cubicBezTo>
                  <a:cubicBezTo>
                    <a:pt x="212212" y="41753"/>
                    <a:pt x="96886" y="-43547"/>
                    <a:pt x="32176" y="21149"/>
                  </a:cubicBezTo>
                  <a:cubicBezTo>
                    <a:pt x="-32535" y="85844"/>
                    <a:pt x="52785" y="201036"/>
                    <a:pt x="266565" y="414873"/>
                  </a:cubicBezTo>
                  <a:cubicBezTo>
                    <a:pt x="560325" y="708565"/>
                    <a:pt x="821196" y="904893"/>
                    <a:pt x="1051955" y="1052860"/>
                  </a:cubicBezTo>
                  <a:moveTo>
                    <a:pt x="1194297" y="143173"/>
                  </a:moveTo>
                  <a:cubicBezTo>
                    <a:pt x="1115064" y="143173"/>
                    <a:pt x="1096697" y="227833"/>
                    <a:pt x="1096697" y="408361"/>
                  </a:cubicBezTo>
                  <a:cubicBezTo>
                    <a:pt x="1096697" y="656360"/>
                    <a:pt x="1136207" y="849379"/>
                    <a:pt x="1186929" y="1009196"/>
                  </a:cubicBezTo>
                  <a:cubicBezTo>
                    <a:pt x="1189598" y="1017630"/>
                    <a:pt x="1199102" y="1017630"/>
                    <a:pt x="1201772" y="1009196"/>
                  </a:cubicBezTo>
                  <a:cubicBezTo>
                    <a:pt x="1252387" y="849272"/>
                    <a:pt x="1292004" y="656360"/>
                    <a:pt x="1292004" y="408361"/>
                  </a:cubicBezTo>
                  <a:cubicBezTo>
                    <a:pt x="1292004" y="227833"/>
                    <a:pt x="1273637" y="143173"/>
                    <a:pt x="1194297" y="143173"/>
                  </a:cubicBezTo>
                  <a:moveTo>
                    <a:pt x="1331300" y="1312069"/>
                  </a:moveTo>
                  <a:cubicBezTo>
                    <a:pt x="1319126" y="1304169"/>
                    <a:pt x="1311331" y="1312069"/>
                    <a:pt x="1319126" y="1324240"/>
                  </a:cubicBezTo>
                  <a:cubicBezTo>
                    <a:pt x="1467235" y="1554944"/>
                    <a:pt x="1663502" y="1815755"/>
                    <a:pt x="1957263" y="2109447"/>
                  </a:cubicBezTo>
                  <a:cubicBezTo>
                    <a:pt x="2171149" y="2323283"/>
                    <a:pt x="2286369" y="2408584"/>
                    <a:pt x="2351079" y="2343781"/>
                  </a:cubicBezTo>
                  <a:cubicBezTo>
                    <a:pt x="2415790" y="2279086"/>
                    <a:pt x="2330470" y="2163893"/>
                    <a:pt x="2116583" y="1950057"/>
                  </a:cubicBezTo>
                  <a:cubicBezTo>
                    <a:pt x="1822823" y="1656365"/>
                    <a:pt x="1561952" y="1460036"/>
                    <a:pt x="1331193" y="1312069"/>
                  </a:cubicBezTo>
                  <a:moveTo>
                    <a:pt x="1958331" y="259219"/>
                  </a:moveTo>
                  <a:cubicBezTo>
                    <a:pt x="1664570" y="552912"/>
                    <a:pt x="1468196" y="813722"/>
                    <a:pt x="1320194" y="1044427"/>
                  </a:cubicBezTo>
                  <a:cubicBezTo>
                    <a:pt x="1312399" y="1056597"/>
                    <a:pt x="1320194" y="1064390"/>
                    <a:pt x="1332368" y="1056597"/>
                  </a:cubicBezTo>
                  <a:cubicBezTo>
                    <a:pt x="1563126" y="908523"/>
                    <a:pt x="1823997" y="712302"/>
                    <a:pt x="2117758" y="418609"/>
                  </a:cubicBezTo>
                  <a:cubicBezTo>
                    <a:pt x="2331645" y="204773"/>
                    <a:pt x="2416964" y="89581"/>
                    <a:pt x="2352147" y="24885"/>
                  </a:cubicBezTo>
                  <a:cubicBezTo>
                    <a:pt x="2287437" y="-39810"/>
                    <a:pt x="2172217" y="45490"/>
                    <a:pt x="1958331" y="259219"/>
                  </a:cubicBezTo>
                  <a:moveTo>
                    <a:pt x="2032011" y="1279722"/>
                  </a:moveTo>
                  <a:cubicBezTo>
                    <a:pt x="2231696" y="1279722"/>
                    <a:pt x="2325344" y="1261359"/>
                    <a:pt x="2325344" y="1182145"/>
                  </a:cubicBezTo>
                  <a:cubicBezTo>
                    <a:pt x="2325344" y="1102930"/>
                    <a:pt x="2221017" y="1084461"/>
                    <a:pt x="2021333" y="1084461"/>
                  </a:cubicBezTo>
                  <a:cubicBezTo>
                    <a:pt x="1747007" y="1084461"/>
                    <a:pt x="1544226" y="1124068"/>
                    <a:pt x="1367393" y="1174671"/>
                  </a:cubicBezTo>
                  <a:cubicBezTo>
                    <a:pt x="1358102" y="1177340"/>
                    <a:pt x="1358102" y="1186949"/>
                    <a:pt x="1367393" y="1189618"/>
                  </a:cubicBezTo>
                  <a:cubicBezTo>
                    <a:pt x="1544226" y="1240221"/>
                    <a:pt x="1757792" y="1279722"/>
                    <a:pt x="2032011" y="1279722"/>
                  </a:cubicBezTo>
                </a:path>
              </a:pathLst>
            </a:custGeom>
            <a:grpFill/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chemeClr val="bg1"/>
                </a:solidFill>
                <a:latin typeface="BarmeniaGothaer Offc" panose="020B0503020204020204" pitchFamily="34" charset="0"/>
              </a:endParaRPr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C637941F-81A3-6B24-3C32-494382E933DA}"/>
                </a:ext>
              </a:extLst>
            </p:cNvPr>
            <p:cNvSpPr/>
            <p:nvPr/>
          </p:nvSpPr>
          <p:spPr>
            <a:xfrm>
              <a:off x="1757315" y="-1615483"/>
              <a:ext cx="899919" cy="180509"/>
            </a:xfrm>
            <a:custGeom>
              <a:avLst/>
              <a:gdLst>
                <a:gd name="connsiteX0" fmla="*/ 4330912 w 4673045"/>
                <a:gd name="connsiteY0" fmla="*/ 919189 h 937337"/>
                <a:gd name="connsiteX1" fmla="*/ 4478060 w 4673045"/>
                <a:gd name="connsiteY1" fmla="*/ 919189 h 937337"/>
                <a:gd name="connsiteX2" fmla="*/ 4478060 w 4673045"/>
                <a:gd name="connsiteY2" fmla="*/ 558986 h 937337"/>
                <a:gd name="connsiteX3" fmla="*/ 4640797 w 4673045"/>
                <a:gd name="connsiteY3" fmla="*/ 398849 h 937337"/>
                <a:gd name="connsiteX4" fmla="*/ 4673046 w 4673045"/>
                <a:gd name="connsiteY4" fmla="*/ 398849 h 937337"/>
                <a:gd name="connsiteX5" fmla="*/ 4673046 w 4673045"/>
                <a:gd name="connsiteY5" fmla="*/ 246505 h 937337"/>
                <a:gd name="connsiteX6" fmla="*/ 4658844 w 4673045"/>
                <a:gd name="connsiteY6" fmla="*/ 246505 h 937337"/>
                <a:gd name="connsiteX7" fmla="*/ 4478060 w 4673045"/>
                <a:gd name="connsiteY7" fmla="*/ 378138 h 937337"/>
                <a:gd name="connsiteX8" fmla="*/ 4478060 w 4673045"/>
                <a:gd name="connsiteY8" fmla="*/ 258035 h 937337"/>
                <a:gd name="connsiteX9" fmla="*/ 4330912 w 4673045"/>
                <a:gd name="connsiteY9" fmla="*/ 258035 h 937337"/>
                <a:gd name="connsiteX10" fmla="*/ 4330912 w 4673045"/>
                <a:gd name="connsiteY10" fmla="*/ 918975 h 937337"/>
                <a:gd name="connsiteX11" fmla="*/ 3753749 w 4673045"/>
                <a:gd name="connsiteY11" fmla="*/ 517671 h 937337"/>
                <a:gd name="connsiteX12" fmla="*/ 3925457 w 4673045"/>
                <a:gd name="connsiteY12" fmla="*/ 374401 h 937337"/>
                <a:gd name="connsiteX13" fmla="*/ 4094601 w 4673045"/>
                <a:gd name="connsiteY13" fmla="*/ 517671 h 937337"/>
                <a:gd name="connsiteX14" fmla="*/ 3753749 w 4673045"/>
                <a:gd name="connsiteY14" fmla="*/ 517671 h 937337"/>
                <a:gd name="connsiteX15" fmla="*/ 3598807 w 4673045"/>
                <a:gd name="connsiteY15" fmla="*/ 588665 h 937337"/>
                <a:gd name="connsiteX16" fmla="*/ 3937096 w 4673045"/>
                <a:gd name="connsiteY16" fmla="*/ 937231 h 937337"/>
                <a:gd name="connsiteX17" fmla="*/ 4225091 w 4673045"/>
                <a:gd name="connsiteY17" fmla="*/ 788730 h 937337"/>
                <a:gd name="connsiteX18" fmla="*/ 4124394 w 4673045"/>
                <a:gd name="connsiteY18" fmla="*/ 703537 h 937337"/>
                <a:gd name="connsiteX19" fmla="*/ 3937203 w 4673045"/>
                <a:gd name="connsiteY19" fmla="*/ 802929 h 937337"/>
                <a:gd name="connsiteX20" fmla="*/ 3750012 w 4673045"/>
                <a:gd name="connsiteY20" fmla="*/ 636386 h 937337"/>
                <a:gd name="connsiteX21" fmla="*/ 4244525 w 4673045"/>
                <a:gd name="connsiteY21" fmla="*/ 636386 h 937337"/>
                <a:gd name="connsiteX22" fmla="*/ 4248369 w 4673045"/>
                <a:gd name="connsiteY22" fmla="*/ 582153 h 937337"/>
                <a:gd name="connsiteX23" fmla="*/ 3925564 w 4673045"/>
                <a:gd name="connsiteY23" fmla="*/ 239993 h 937337"/>
                <a:gd name="connsiteX24" fmla="*/ 3598914 w 4673045"/>
                <a:gd name="connsiteY24" fmla="*/ 588558 h 937337"/>
                <a:gd name="connsiteX25" fmla="*/ 3173917 w 4673045"/>
                <a:gd name="connsiteY25" fmla="*/ 795242 h 937337"/>
                <a:gd name="connsiteX26" fmla="*/ 2981493 w 4673045"/>
                <a:gd name="connsiteY26" fmla="*/ 588665 h 937337"/>
                <a:gd name="connsiteX27" fmla="*/ 3173917 w 4673045"/>
                <a:gd name="connsiteY27" fmla="*/ 382088 h 937337"/>
                <a:gd name="connsiteX28" fmla="*/ 3366340 w 4673045"/>
                <a:gd name="connsiteY28" fmla="*/ 588665 h 937337"/>
                <a:gd name="connsiteX29" fmla="*/ 3173917 w 4673045"/>
                <a:gd name="connsiteY29" fmla="*/ 795242 h 937337"/>
                <a:gd name="connsiteX30" fmla="*/ 3366340 w 4673045"/>
                <a:gd name="connsiteY30" fmla="*/ 258248 h 937337"/>
                <a:gd name="connsiteX31" fmla="*/ 3366340 w 4673045"/>
                <a:gd name="connsiteY31" fmla="*/ 367996 h 937337"/>
                <a:gd name="connsiteX32" fmla="*/ 3144231 w 4673045"/>
                <a:gd name="connsiteY32" fmla="*/ 240206 h 937337"/>
                <a:gd name="connsiteX33" fmla="*/ 2829220 w 4673045"/>
                <a:gd name="connsiteY33" fmla="*/ 588772 h 937337"/>
                <a:gd name="connsiteX34" fmla="*/ 3144231 w 4673045"/>
                <a:gd name="connsiteY34" fmla="*/ 937338 h 937337"/>
                <a:gd name="connsiteX35" fmla="*/ 3366340 w 4673045"/>
                <a:gd name="connsiteY35" fmla="*/ 809548 h 937337"/>
                <a:gd name="connsiteX36" fmla="*/ 3366340 w 4673045"/>
                <a:gd name="connsiteY36" fmla="*/ 919295 h 937337"/>
                <a:gd name="connsiteX37" fmla="*/ 3513594 w 4673045"/>
                <a:gd name="connsiteY37" fmla="*/ 919295 h 937337"/>
                <a:gd name="connsiteX38" fmla="*/ 3513594 w 4673045"/>
                <a:gd name="connsiteY38" fmla="*/ 258355 h 937337"/>
                <a:gd name="connsiteX39" fmla="*/ 3366340 w 4673045"/>
                <a:gd name="connsiteY39" fmla="*/ 258355 h 937337"/>
                <a:gd name="connsiteX40" fmla="*/ 2188735 w 4673045"/>
                <a:gd name="connsiteY40" fmla="*/ 919189 h 937337"/>
                <a:gd name="connsiteX41" fmla="*/ 2335882 w 4673045"/>
                <a:gd name="connsiteY41" fmla="*/ 919189 h 937337"/>
                <a:gd name="connsiteX42" fmla="*/ 2335882 w 4673045"/>
                <a:gd name="connsiteY42" fmla="*/ 526746 h 937337"/>
                <a:gd name="connsiteX43" fmla="*/ 2472778 w 4673045"/>
                <a:gd name="connsiteY43" fmla="*/ 369277 h 937337"/>
                <a:gd name="connsiteX44" fmla="*/ 2601879 w 4673045"/>
                <a:gd name="connsiteY44" fmla="*/ 515109 h 937337"/>
                <a:gd name="connsiteX45" fmla="*/ 2601879 w 4673045"/>
                <a:gd name="connsiteY45" fmla="*/ 919189 h 937337"/>
                <a:gd name="connsiteX46" fmla="*/ 2749133 w 4673045"/>
                <a:gd name="connsiteY46" fmla="*/ 919189 h 937337"/>
                <a:gd name="connsiteX47" fmla="*/ 2749133 w 4673045"/>
                <a:gd name="connsiteY47" fmla="*/ 489273 h 937337"/>
                <a:gd name="connsiteX48" fmla="*/ 2533538 w 4673045"/>
                <a:gd name="connsiteY48" fmla="*/ 240100 h 937337"/>
                <a:gd name="connsiteX49" fmla="*/ 2335989 w 4673045"/>
                <a:gd name="connsiteY49" fmla="*/ 346004 h 937337"/>
                <a:gd name="connsiteX50" fmla="*/ 2335989 w 4673045"/>
                <a:gd name="connsiteY50" fmla="*/ 15480 h 937337"/>
                <a:gd name="connsiteX51" fmla="*/ 2188842 w 4673045"/>
                <a:gd name="connsiteY51" fmla="*/ 15480 h 937337"/>
                <a:gd name="connsiteX52" fmla="*/ 2188842 w 4673045"/>
                <a:gd name="connsiteY52" fmla="*/ 919189 h 937337"/>
                <a:gd name="connsiteX53" fmla="*/ 2090601 w 4673045"/>
                <a:gd name="connsiteY53" fmla="*/ 921751 h 937337"/>
                <a:gd name="connsiteX54" fmla="*/ 2090601 w 4673045"/>
                <a:gd name="connsiteY54" fmla="*/ 797805 h 937337"/>
                <a:gd name="connsiteX55" fmla="*/ 2035074 w 4673045"/>
                <a:gd name="connsiteY55" fmla="*/ 801648 h 937337"/>
                <a:gd name="connsiteX56" fmla="*/ 1929145 w 4673045"/>
                <a:gd name="connsiteY56" fmla="*/ 694463 h 937337"/>
                <a:gd name="connsiteX57" fmla="*/ 1929145 w 4673045"/>
                <a:gd name="connsiteY57" fmla="*/ 384650 h 937337"/>
                <a:gd name="connsiteX58" fmla="*/ 2090601 w 4673045"/>
                <a:gd name="connsiteY58" fmla="*/ 384650 h 937337"/>
                <a:gd name="connsiteX59" fmla="*/ 2090601 w 4673045"/>
                <a:gd name="connsiteY59" fmla="*/ 258142 h 937337"/>
                <a:gd name="connsiteX60" fmla="*/ 1929145 w 4673045"/>
                <a:gd name="connsiteY60" fmla="*/ 258142 h 937337"/>
                <a:gd name="connsiteX61" fmla="*/ 1929145 w 4673045"/>
                <a:gd name="connsiteY61" fmla="*/ 67044 h 937337"/>
                <a:gd name="connsiteX62" fmla="*/ 1781891 w 4673045"/>
                <a:gd name="connsiteY62" fmla="*/ 112203 h 937337"/>
                <a:gd name="connsiteX63" fmla="*/ 1781891 w 4673045"/>
                <a:gd name="connsiteY63" fmla="*/ 258035 h 937337"/>
                <a:gd name="connsiteX64" fmla="*/ 1654072 w 4673045"/>
                <a:gd name="connsiteY64" fmla="*/ 258035 h 937337"/>
                <a:gd name="connsiteX65" fmla="*/ 1654072 w 4673045"/>
                <a:gd name="connsiteY65" fmla="*/ 384543 h 937337"/>
                <a:gd name="connsiteX66" fmla="*/ 1781891 w 4673045"/>
                <a:gd name="connsiteY66" fmla="*/ 384543 h 937337"/>
                <a:gd name="connsiteX67" fmla="*/ 1781891 w 4673045"/>
                <a:gd name="connsiteY67" fmla="*/ 708555 h 937337"/>
                <a:gd name="connsiteX68" fmla="*/ 1994923 w 4673045"/>
                <a:gd name="connsiteY68" fmla="*/ 933174 h 937337"/>
                <a:gd name="connsiteX69" fmla="*/ 2090494 w 4673045"/>
                <a:gd name="connsiteY69" fmla="*/ 921537 h 937337"/>
                <a:gd name="connsiteX70" fmla="*/ 1293892 w 4673045"/>
                <a:gd name="connsiteY70" fmla="*/ 795242 h 937337"/>
                <a:gd name="connsiteX71" fmla="*/ 1101469 w 4673045"/>
                <a:gd name="connsiteY71" fmla="*/ 588665 h 937337"/>
                <a:gd name="connsiteX72" fmla="*/ 1293892 w 4673045"/>
                <a:gd name="connsiteY72" fmla="*/ 382088 h 937337"/>
                <a:gd name="connsiteX73" fmla="*/ 1486315 w 4673045"/>
                <a:gd name="connsiteY73" fmla="*/ 588665 h 937337"/>
                <a:gd name="connsiteX74" fmla="*/ 1293892 w 4673045"/>
                <a:gd name="connsiteY74" fmla="*/ 795242 h 937337"/>
                <a:gd name="connsiteX75" fmla="*/ 1293892 w 4673045"/>
                <a:gd name="connsiteY75" fmla="*/ 937231 h 937337"/>
                <a:gd name="connsiteX76" fmla="*/ 1638695 w 4673045"/>
                <a:gd name="connsiteY76" fmla="*/ 588665 h 937337"/>
                <a:gd name="connsiteX77" fmla="*/ 1293892 w 4673045"/>
                <a:gd name="connsiteY77" fmla="*/ 240100 h 937337"/>
                <a:gd name="connsiteX78" fmla="*/ 949089 w 4673045"/>
                <a:gd name="connsiteY78" fmla="*/ 588665 h 937337"/>
                <a:gd name="connsiteX79" fmla="*/ 1293892 w 4673045"/>
                <a:gd name="connsiteY79" fmla="*/ 937231 h 937337"/>
                <a:gd name="connsiteX80" fmla="*/ 454576 w 4673045"/>
                <a:gd name="connsiteY80" fmla="*/ 0 h 937337"/>
                <a:gd name="connsiteX81" fmla="*/ 0 w 4673045"/>
                <a:gd name="connsiteY81" fmla="*/ 468669 h 937337"/>
                <a:gd name="connsiteX82" fmla="*/ 435141 w 4673045"/>
                <a:gd name="connsiteY82" fmla="*/ 937338 h 937337"/>
                <a:gd name="connsiteX83" fmla="*/ 711496 w 4673045"/>
                <a:gd name="connsiteY83" fmla="*/ 803036 h 937337"/>
                <a:gd name="connsiteX84" fmla="*/ 711496 w 4673045"/>
                <a:gd name="connsiteY84" fmla="*/ 919189 h 937337"/>
                <a:gd name="connsiteX85" fmla="*/ 861313 w 4673045"/>
                <a:gd name="connsiteY85" fmla="*/ 919189 h 937337"/>
                <a:gd name="connsiteX86" fmla="*/ 861313 w 4673045"/>
                <a:gd name="connsiteY86" fmla="*/ 444114 h 937337"/>
                <a:gd name="connsiteX87" fmla="*/ 470060 w 4673045"/>
                <a:gd name="connsiteY87" fmla="*/ 444114 h 937337"/>
                <a:gd name="connsiteX88" fmla="*/ 470060 w 4673045"/>
                <a:gd name="connsiteY88" fmla="*/ 591334 h 937337"/>
                <a:gd name="connsiteX89" fmla="*/ 698576 w 4673045"/>
                <a:gd name="connsiteY89" fmla="*/ 591334 h 937337"/>
                <a:gd name="connsiteX90" fmla="*/ 454470 w 4673045"/>
                <a:gd name="connsiteY90" fmla="*/ 779869 h 937337"/>
                <a:gd name="connsiteX91" fmla="*/ 175552 w 4673045"/>
                <a:gd name="connsiteY91" fmla="*/ 468776 h 937337"/>
                <a:gd name="connsiteX92" fmla="*/ 454470 w 4673045"/>
                <a:gd name="connsiteY92" fmla="*/ 157682 h 937337"/>
                <a:gd name="connsiteX93" fmla="*/ 699857 w 4673045"/>
                <a:gd name="connsiteY93" fmla="*/ 298389 h 937337"/>
                <a:gd name="connsiteX94" fmla="*/ 839316 w 4673045"/>
                <a:gd name="connsiteY94" fmla="*/ 205403 h 937337"/>
                <a:gd name="connsiteX95" fmla="*/ 454470 w 4673045"/>
                <a:gd name="connsiteY95" fmla="*/ 107 h 9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673045" h="937337">
                  <a:moveTo>
                    <a:pt x="4330912" y="919189"/>
                  </a:moveTo>
                  <a:lnTo>
                    <a:pt x="4478060" y="919189"/>
                  </a:lnTo>
                  <a:lnTo>
                    <a:pt x="4478060" y="558986"/>
                  </a:lnTo>
                  <a:cubicBezTo>
                    <a:pt x="4478060" y="449239"/>
                    <a:pt x="4524510" y="398849"/>
                    <a:pt x="4640797" y="398849"/>
                  </a:cubicBezTo>
                  <a:lnTo>
                    <a:pt x="4673046" y="398849"/>
                  </a:lnTo>
                  <a:lnTo>
                    <a:pt x="4673046" y="246505"/>
                  </a:lnTo>
                  <a:lnTo>
                    <a:pt x="4658844" y="246505"/>
                  </a:lnTo>
                  <a:cubicBezTo>
                    <a:pt x="4561991" y="246505"/>
                    <a:pt x="4498776" y="300738"/>
                    <a:pt x="4478060" y="378138"/>
                  </a:cubicBezTo>
                  <a:lnTo>
                    <a:pt x="4478060" y="258035"/>
                  </a:lnTo>
                  <a:lnTo>
                    <a:pt x="4330912" y="258035"/>
                  </a:lnTo>
                  <a:lnTo>
                    <a:pt x="4330912" y="918975"/>
                  </a:lnTo>
                  <a:close/>
                  <a:moveTo>
                    <a:pt x="3753749" y="517671"/>
                  </a:moveTo>
                  <a:cubicBezTo>
                    <a:pt x="3774358" y="428635"/>
                    <a:pt x="3837681" y="374401"/>
                    <a:pt x="3925457" y="374401"/>
                  </a:cubicBezTo>
                  <a:cubicBezTo>
                    <a:pt x="4008107" y="374401"/>
                    <a:pt x="4075273" y="423510"/>
                    <a:pt x="4094601" y="517671"/>
                  </a:cubicBezTo>
                  <a:lnTo>
                    <a:pt x="3753749" y="517671"/>
                  </a:lnTo>
                  <a:close/>
                  <a:moveTo>
                    <a:pt x="3598807" y="588665"/>
                  </a:moveTo>
                  <a:cubicBezTo>
                    <a:pt x="3598807" y="790011"/>
                    <a:pt x="3742110" y="937231"/>
                    <a:pt x="3937096" y="937231"/>
                  </a:cubicBezTo>
                  <a:cubicBezTo>
                    <a:pt x="4057227" y="937231"/>
                    <a:pt x="4170844" y="877873"/>
                    <a:pt x="4225091" y="788730"/>
                  </a:cubicBezTo>
                  <a:lnTo>
                    <a:pt x="4124394" y="703537"/>
                  </a:lnTo>
                  <a:cubicBezTo>
                    <a:pt x="4086913" y="765564"/>
                    <a:pt x="4017183" y="802929"/>
                    <a:pt x="3937203" y="802929"/>
                  </a:cubicBezTo>
                  <a:cubicBezTo>
                    <a:pt x="3840350" y="802929"/>
                    <a:pt x="3768059" y="737059"/>
                    <a:pt x="3750012" y="636386"/>
                  </a:cubicBezTo>
                  <a:lnTo>
                    <a:pt x="4244525" y="636386"/>
                  </a:lnTo>
                  <a:cubicBezTo>
                    <a:pt x="4247088" y="619625"/>
                    <a:pt x="4248369" y="600195"/>
                    <a:pt x="4248369" y="582153"/>
                  </a:cubicBezTo>
                  <a:cubicBezTo>
                    <a:pt x="4248369" y="392337"/>
                    <a:pt x="4119268" y="239993"/>
                    <a:pt x="3925564" y="239993"/>
                  </a:cubicBezTo>
                  <a:cubicBezTo>
                    <a:pt x="3731859" y="239993"/>
                    <a:pt x="3598914" y="387212"/>
                    <a:pt x="3598914" y="588558"/>
                  </a:cubicBezTo>
                  <a:moveTo>
                    <a:pt x="3173917" y="795242"/>
                  </a:moveTo>
                  <a:cubicBezTo>
                    <a:pt x="3062862" y="795242"/>
                    <a:pt x="2981493" y="707487"/>
                    <a:pt x="2981493" y="588665"/>
                  </a:cubicBezTo>
                  <a:cubicBezTo>
                    <a:pt x="2981493" y="469843"/>
                    <a:pt x="3062862" y="382088"/>
                    <a:pt x="3173917" y="382088"/>
                  </a:cubicBezTo>
                  <a:cubicBezTo>
                    <a:pt x="3284971" y="382088"/>
                    <a:pt x="3366340" y="469843"/>
                    <a:pt x="3366340" y="588665"/>
                  </a:cubicBezTo>
                  <a:cubicBezTo>
                    <a:pt x="3366340" y="707487"/>
                    <a:pt x="3284971" y="795242"/>
                    <a:pt x="3173917" y="795242"/>
                  </a:cubicBezTo>
                  <a:moveTo>
                    <a:pt x="3366340" y="258248"/>
                  </a:moveTo>
                  <a:lnTo>
                    <a:pt x="3366340" y="367996"/>
                  </a:lnTo>
                  <a:cubicBezTo>
                    <a:pt x="3322452" y="284084"/>
                    <a:pt x="3246209" y="240206"/>
                    <a:pt x="3144231" y="240206"/>
                  </a:cubicBezTo>
                  <a:cubicBezTo>
                    <a:pt x="2971242" y="240206"/>
                    <a:pt x="2829220" y="386038"/>
                    <a:pt x="2829220" y="588772"/>
                  </a:cubicBezTo>
                  <a:cubicBezTo>
                    <a:pt x="2829220" y="791506"/>
                    <a:pt x="2971242" y="937338"/>
                    <a:pt x="3144231" y="937338"/>
                  </a:cubicBezTo>
                  <a:cubicBezTo>
                    <a:pt x="3246209" y="937338"/>
                    <a:pt x="3322452" y="893460"/>
                    <a:pt x="3366340" y="809548"/>
                  </a:cubicBezTo>
                  <a:lnTo>
                    <a:pt x="3366340" y="919295"/>
                  </a:lnTo>
                  <a:lnTo>
                    <a:pt x="3513594" y="919295"/>
                  </a:lnTo>
                  <a:lnTo>
                    <a:pt x="3513594" y="258355"/>
                  </a:lnTo>
                  <a:lnTo>
                    <a:pt x="3366340" y="258355"/>
                  </a:lnTo>
                  <a:close/>
                  <a:moveTo>
                    <a:pt x="2188735" y="919189"/>
                  </a:moveTo>
                  <a:lnTo>
                    <a:pt x="2335882" y="919189"/>
                  </a:lnTo>
                  <a:lnTo>
                    <a:pt x="2335882" y="526746"/>
                  </a:lnTo>
                  <a:cubicBezTo>
                    <a:pt x="2335882" y="424791"/>
                    <a:pt x="2390128" y="369277"/>
                    <a:pt x="2472778" y="369277"/>
                  </a:cubicBezTo>
                  <a:cubicBezTo>
                    <a:pt x="2555429" y="369277"/>
                    <a:pt x="2601879" y="424791"/>
                    <a:pt x="2601879" y="515109"/>
                  </a:cubicBezTo>
                  <a:lnTo>
                    <a:pt x="2601879" y="919189"/>
                  </a:lnTo>
                  <a:lnTo>
                    <a:pt x="2749133" y="919189"/>
                  </a:lnTo>
                  <a:lnTo>
                    <a:pt x="2749133" y="489273"/>
                  </a:lnTo>
                  <a:cubicBezTo>
                    <a:pt x="2749133" y="318887"/>
                    <a:pt x="2657407" y="240100"/>
                    <a:pt x="2533538" y="240100"/>
                  </a:cubicBezTo>
                  <a:cubicBezTo>
                    <a:pt x="2431560" y="240100"/>
                    <a:pt x="2364394" y="290489"/>
                    <a:pt x="2335989" y="346004"/>
                  </a:cubicBezTo>
                  <a:lnTo>
                    <a:pt x="2335989" y="15480"/>
                  </a:lnTo>
                  <a:lnTo>
                    <a:pt x="2188842" y="15480"/>
                  </a:lnTo>
                  <a:lnTo>
                    <a:pt x="2188842" y="919189"/>
                  </a:lnTo>
                  <a:close/>
                  <a:moveTo>
                    <a:pt x="2090601" y="921751"/>
                  </a:moveTo>
                  <a:lnTo>
                    <a:pt x="2090601" y="797805"/>
                  </a:lnTo>
                  <a:cubicBezTo>
                    <a:pt x="2073836" y="800367"/>
                    <a:pt x="2050558" y="801648"/>
                    <a:pt x="2035074" y="801648"/>
                  </a:cubicBezTo>
                  <a:cubicBezTo>
                    <a:pt x="1962782" y="801648"/>
                    <a:pt x="1929145" y="764176"/>
                    <a:pt x="1929145" y="694463"/>
                  </a:cubicBezTo>
                  <a:lnTo>
                    <a:pt x="1929145" y="384650"/>
                  </a:lnTo>
                  <a:lnTo>
                    <a:pt x="2090601" y="384650"/>
                  </a:lnTo>
                  <a:lnTo>
                    <a:pt x="2090601" y="258142"/>
                  </a:lnTo>
                  <a:lnTo>
                    <a:pt x="1929145" y="258142"/>
                  </a:lnTo>
                  <a:lnTo>
                    <a:pt x="1929145" y="67044"/>
                  </a:lnTo>
                  <a:lnTo>
                    <a:pt x="1781891" y="112203"/>
                  </a:lnTo>
                  <a:lnTo>
                    <a:pt x="1781891" y="258035"/>
                  </a:lnTo>
                  <a:lnTo>
                    <a:pt x="1654072" y="258035"/>
                  </a:lnTo>
                  <a:lnTo>
                    <a:pt x="1654072" y="384543"/>
                  </a:lnTo>
                  <a:lnTo>
                    <a:pt x="1781891" y="384543"/>
                  </a:lnTo>
                  <a:lnTo>
                    <a:pt x="1781891" y="708555"/>
                  </a:lnTo>
                  <a:cubicBezTo>
                    <a:pt x="1781891" y="851824"/>
                    <a:pt x="1860697" y="933174"/>
                    <a:pt x="1994923" y="933174"/>
                  </a:cubicBezTo>
                  <a:cubicBezTo>
                    <a:pt x="2032404" y="933174"/>
                    <a:pt x="2065934" y="929331"/>
                    <a:pt x="2090494" y="921537"/>
                  </a:cubicBezTo>
                  <a:moveTo>
                    <a:pt x="1293892" y="795242"/>
                  </a:moveTo>
                  <a:cubicBezTo>
                    <a:pt x="1182837" y="795242"/>
                    <a:pt x="1101469" y="707487"/>
                    <a:pt x="1101469" y="588665"/>
                  </a:cubicBezTo>
                  <a:cubicBezTo>
                    <a:pt x="1101469" y="469843"/>
                    <a:pt x="1182837" y="382088"/>
                    <a:pt x="1293892" y="382088"/>
                  </a:cubicBezTo>
                  <a:cubicBezTo>
                    <a:pt x="1404946" y="382088"/>
                    <a:pt x="1486315" y="469843"/>
                    <a:pt x="1486315" y="588665"/>
                  </a:cubicBezTo>
                  <a:cubicBezTo>
                    <a:pt x="1486315" y="707487"/>
                    <a:pt x="1404946" y="795242"/>
                    <a:pt x="1293892" y="795242"/>
                  </a:cubicBezTo>
                  <a:moveTo>
                    <a:pt x="1293892" y="937231"/>
                  </a:moveTo>
                  <a:cubicBezTo>
                    <a:pt x="1490160" y="937231"/>
                    <a:pt x="1638695" y="791399"/>
                    <a:pt x="1638695" y="588665"/>
                  </a:cubicBezTo>
                  <a:cubicBezTo>
                    <a:pt x="1638695" y="385931"/>
                    <a:pt x="1490160" y="240100"/>
                    <a:pt x="1293892" y="240100"/>
                  </a:cubicBezTo>
                  <a:cubicBezTo>
                    <a:pt x="1097625" y="240100"/>
                    <a:pt x="949089" y="385931"/>
                    <a:pt x="949089" y="588665"/>
                  </a:cubicBezTo>
                  <a:cubicBezTo>
                    <a:pt x="949089" y="791399"/>
                    <a:pt x="1097625" y="937231"/>
                    <a:pt x="1293892" y="937231"/>
                  </a:cubicBezTo>
                  <a:moveTo>
                    <a:pt x="454576" y="0"/>
                  </a:moveTo>
                  <a:cubicBezTo>
                    <a:pt x="194986" y="0"/>
                    <a:pt x="0" y="196222"/>
                    <a:pt x="0" y="468669"/>
                  </a:cubicBezTo>
                  <a:cubicBezTo>
                    <a:pt x="0" y="741116"/>
                    <a:pt x="194986" y="937338"/>
                    <a:pt x="435141" y="937338"/>
                  </a:cubicBezTo>
                  <a:cubicBezTo>
                    <a:pt x="546196" y="937338"/>
                    <a:pt x="650737" y="885667"/>
                    <a:pt x="711496" y="803036"/>
                  </a:cubicBezTo>
                  <a:lnTo>
                    <a:pt x="711496" y="919189"/>
                  </a:lnTo>
                  <a:lnTo>
                    <a:pt x="861313" y="919189"/>
                  </a:lnTo>
                  <a:lnTo>
                    <a:pt x="861313" y="444114"/>
                  </a:lnTo>
                  <a:lnTo>
                    <a:pt x="470060" y="444114"/>
                  </a:lnTo>
                  <a:lnTo>
                    <a:pt x="470060" y="591334"/>
                  </a:lnTo>
                  <a:lnTo>
                    <a:pt x="698576" y="591334"/>
                  </a:lnTo>
                  <a:cubicBezTo>
                    <a:pt x="676579" y="702363"/>
                    <a:pt x="578445" y="779869"/>
                    <a:pt x="454470" y="779869"/>
                  </a:cubicBezTo>
                  <a:cubicBezTo>
                    <a:pt x="291732" y="779869"/>
                    <a:pt x="175552" y="648236"/>
                    <a:pt x="175552" y="468776"/>
                  </a:cubicBezTo>
                  <a:cubicBezTo>
                    <a:pt x="175552" y="289315"/>
                    <a:pt x="291732" y="157682"/>
                    <a:pt x="454470" y="157682"/>
                  </a:cubicBezTo>
                  <a:cubicBezTo>
                    <a:pt x="570649" y="157682"/>
                    <a:pt x="654581" y="215759"/>
                    <a:pt x="699857" y="298389"/>
                  </a:cubicBezTo>
                  <a:lnTo>
                    <a:pt x="839316" y="205403"/>
                  </a:lnTo>
                  <a:cubicBezTo>
                    <a:pt x="770868" y="76332"/>
                    <a:pt x="626284" y="107"/>
                    <a:pt x="454470" y="107"/>
                  </a:cubicBezTo>
                </a:path>
              </a:pathLst>
            </a:custGeom>
            <a:grpFill/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chemeClr val="bg1"/>
                </a:solidFill>
                <a:latin typeface="BarmeniaGothaer Offc" panose="020B0503020204020204" pitchFamily="34" charset="0"/>
              </a:endParaRPr>
            </a:p>
          </p:txBody>
        </p:sp>
        <p:sp>
          <p:nvSpPr>
            <p:cNvPr id="42" name="Freihandform 41">
              <a:extLst>
                <a:ext uri="{FF2B5EF4-FFF2-40B4-BE49-F238E27FC236}">
                  <a16:creationId xmlns:a16="http://schemas.microsoft.com/office/drawing/2014/main" id="{7DD08E80-73E1-D920-65C2-14F61E75A2B9}"/>
                </a:ext>
              </a:extLst>
            </p:cNvPr>
            <p:cNvSpPr/>
            <p:nvPr/>
          </p:nvSpPr>
          <p:spPr>
            <a:xfrm>
              <a:off x="1768255" y="-1865975"/>
              <a:ext cx="1032722" cy="182257"/>
            </a:xfrm>
            <a:custGeom>
              <a:avLst/>
              <a:gdLst>
                <a:gd name="connsiteX0" fmla="*/ 5023081 w 5362651"/>
                <a:gd name="connsiteY0" fmla="*/ 804316 h 946411"/>
                <a:gd name="connsiteX1" fmla="*/ 4830658 w 5362651"/>
                <a:gd name="connsiteY1" fmla="*/ 597740 h 946411"/>
                <a:gd name="connsiteX2" fmla="*/ 5023081 w 5362651"/>
                <a:gd name="connsiteY2" fmla="*/ 391162 h 946411"/>
                <a:gd name="connsiteX3" fmla="*/ 5215504 w 5362651"/>
                <a:gd name="connsiteY3" fmla="*/ 597740 h 946411"/>
                <a:gd name="connsiteX4" fmla="*/ 5023081 w 5362651"/>
                <a:gd name="connsiteY4" fmla="*/ 804316 h 946411"/>
                <a:gd name="connsiteX5" fmla="*/ 5215504 w 5362651"/>
                <a:gd name="connsiteY5" fmla="*/ 267323 h 946411"/>
                <a:gd name="connsiteX6" fmla="*/ 5215504 w 5362651"/>
                <a:gd name="connsiteY6" fmla="*/ 377070 h 946411"/>
                <a:gd name="connsiteX7" fmla="*/ 4993395 w 5362651"/>
                <a:gd name="connsiteY7" fmla="*/ 249280 h 946411"/>
                <a:gd name="connsiteX8" fmla="*/ 4678278 w 5362651"/>
                <a:gd name="connsiteY8" fmla="*/ 597846 h 946411"/>
                <a:gd name="connsiteX9" fmla="*/ 4993395 w 5362651"/>
                <a:gd name="connsiteY9" fmla="*/ 946412 h 946411"/>
                <a:gd name="connsiteX10" fmla="*/ 5215504 w 5362651"/>
                <a:gd name="connsiteY10" fmla="*/ 818622 h 946411"/>
                <a:gd name="connsiteX11" fmla="*/ 5215504 w 5362651"/>
                <a:gd name="connsiteY11" fmla="*/ 928370 h 946411"/>
                <a:gd name="connsiteX12" fmla="*/ 5362651 w 5362651"/>
                <a:gd name="connsiteY12" fmla="*/ 928370 h 946411"/>
                <a:gd name="connsiteX13" fmla="*/ 5362651 w 5362651"/>
                <a:gd name="connsiteY13" fmla="*/ 267429 h 946411"/>
                <a:gd name="connsiteX14" fmla="*/ 5215504 w 5362651"/>
                <a:gd name="connsiteY14" fmla="*/ 267429 h 946411"/>
                <a:gd name="connsiteX15" fmla="*/ 4611218 w 5362651"/>
                <a:gd name="connsiteY15" fmla="*/ 91705 h 946411"/>
                <a:gd name="connsiteX16" fmla="*/ 4519492 w 5362651"/>
                <a:gd name="connsiteY16" fmla="*/ 183411 h 946411"/>
                <a:gd name="connsiteX17" fmla="*/ 4427765 w 5362651"/>
                <a:gd name="connsiteY17" fmla="*/ 91705 h 946411"/>
                <a:gd name="connsiteX18" fmla="*/ 4519492 w 5362651"/>
                <a:gd name="connsiteY18" fmla="*/ 0 h 946411"/>
                <a:gd name="connsiteX19" fmla="*/ 4611218 w 5362651"/>
                <a:gd name="connsiteY19" fmla="*/ 91705 h 946411"/>
                <a:gd name="connsiteX20" fmla="*/ 4445918 w 5362651"/>
                <a:gd name="connsiteY20" fmla="*/ 928263 h 946411"/>
                <a:gd name="connsiteX21" fmla="*/ 4593172 w 5362651"/>
                <a:gd name="connsiteY21" fmla="*/ 928263 h 946411"/>
                <a:gd name="connsiteX22" fmla="*/ 4593172 w 5362651"/>
                <a:gd name="connsiteY22" fmla="*/ 267323 h 946411"/>
                <a:gd name="connsiteX23" fmla="*/ 4445918 w 5362651"/>
                <a:gd name="connsiteY23" fmla="*/ 267323 h 946411"/>
                <a:gd name="connsiteX24" fmla="*/ 4445918 w 5362651"/>
                <a:gd name="connsiteY24" fmla="*/ 928263 h 946411"/>
                <a:gd name="connsiteX25" fmla="*/ 3777028 w 5362651"/>
                <a:gd name="connsiteY25" fmla="*/ 928263 h 946411"/>
                <a:gd name="connsiteX26" fmla="*/ 3924176 w 5362651"/>
                <a:gd name="connsiteY26" fmla="*/ 928263 h 946411"/>
                <a:gd name="connsiteX27" fmla="*/ 3924176 w 5362651"/>
                <a:gd name="connsiteY27" fmla="*/ 535820 h 946411"/>
                <a:gd name="connsiteX28" fmla="*/ 4061071 w 5362651"/>
                <a:gd name="connsiteY28" fmla="*/ 378351 h 946411"/>
                <a:gd name="connsiteX29" fmla="*/ 4190172 w 5362651"/>
                <a:gd name="connsiteY29" fmla="*/ 524183 h 946411"/>
                <a:gd name="connsiteX30" fmla="*/ 4190172 w 5362651"/>
                <a:gd name="connsiteY30" fmla="*/ 928263 h 946411"/>
                <a:gd name="connsiteX31" fmla="*/ 4337426 w 5362651"/>
                <a:gd name="connsiteY31" fmla="*/ 928263 h 946411"/>
                <a:gd name="connsiteX32" fmla="*/ 4337426 w 5362651"/>
                <a:gd name="connsiteY32" fmla="*/ 498348 h 946411"/>
                <a:gd name="connsiteX33" fmla="*/ 4121831 w 5362651"/>
                <a:gd name="connsiteY33" fmla="*/ 249174 h 946411"/>
                <a:gd name="connsiteX34" fmla="*/ 3924282 w 5362651"/>
                <a:gd name="connsiteY34" fmla="*/ 355078 h 946411"/>
                <a:gd name="connsiteX35" fmla="*/ 3924282 w 5362651"/>
                <a:gd name="connsiteY35" fmla="*/ 267323 h 946411"/>
                <a:gd name="connsiteX36" fmla="*/ 3777135 w 5362651"/>
                <a:gd name="connsiteY36" fmla="*/ 267323 h 946411"/>
                <a:gd name="connsiteX37" fmla="*/ 3777135 w 5362651"/>
                <a:gd name="connsiteY37" fmla="*/ 928263 h 946411"/>
                <a:gd name="connsiteX38" fmla="*/ 3199865 w 5362651"/>
                <a:gd name="connsiteY38" fmla="*/ 526745 h 946411"/>
                <a:gd name="connsiteX39" fmla="*/ 3371573 w 5362651"/>
                <a:gd name="connsiteY39" fmla="*/ 383476 h 946411"/>
                <a:gd name="connsiteX40" fmla="*/ 3540717 w 5362651"/>
                <a:gd name="connsiteY40" fmla="*/ 526745 h 946411"/>
                <a:gd name="connsiteX41" fmla="*/ 3199865 w 5362651"/>
                <a:gd name="connsiteY41" fmla="*/ 526745 h 946411"/>
                <a:gd name="connsiteX42" fmla="*/ 3044923 w 5362651"/>
                <a:gd name="connsiteY42" fmla="*/ 597740 h 946411"/>
                <a:gd name="connsiteX43" fmla="*/ 3383212 w 5362651"/>
                <a:gd name="connsiteY43" fmla="*/ 946305 h 946411"/>
                <a:gd name="connsiteX44" fmla="*/ 3671206 w 5362651"/>
                <a:gd name="connsiteY44" fmla="*/ 797804 h 946411"/>
                <a:gd name="connsiteX45" fmla="*/ 3570509 w 5362651"/>
                <a:gd name="connsiteY45" fmla="*/ 712611 h 946411"/>
                <a:gd name="connsiteX46" fmla="*/ 3383318 w 5362651"/>
                <a:gd name="connsiteY46" fmla="*/ 812003 h 946411"/>
                <a:gd name="connsiteX47" fmla="*/ 3196127 w 5362651"/>
                <a:gd name="connsiteY47" fmla="*/ 645460 h 946411"/>
                <a:gd name="connsiteX48" fmla="*/ 3690640 w 5362651"/>
                <a:gd name="connsiteY48" fmla="*/ 645460 h 946411"/>
                <a:gd name="connsiteX49" fmla="*/ 3694485 w 5362651"/>
                <a:gd name="connsiteY49" fmla="*/ 591227 h 946411"/>
                <a:gd name="connsiteX50" fmla="*/ 3371679 w 5362651"/>
                <a:gd name="connsiteY50" fmla="*/ 249174 h 946411"/>
                <a:gd name="connsiteX51" fmla="*/ 3044923 w 5362651"/>
                <a:gd name="connsiteY51" fmla="*/ 597740 h 946411"/>
                <a:gd name="connsiteX52" fmla="*/ 2032511 w 5362651"/>
                <a:gd name="connsiteY52" fmla="*/ 928263 h 946411"/>
                <a:gd name="connsiteX53" fmla="*/ 2179765 w 5362651"/>
                <a:gd name="connsiteY53" fmla="*/ 928263 h 946411"/>
                <a:gd name="connsiteX54" fmla="*/ 2179765 w 5362651"/>
                <a:gd name="connsiteY54" fmla="*/ 535820 h 946411"/>
                <a:gd name="connsiteX55" fmla="*/ 2306304 w 5362651"/>
                <a:gd name="connsiteY55" fmla="*/ 378351 h 946411"/>
                <a:gd name="connsiteX56" fmla="*/ 2425153 w 5362651"/>
                <a:gd name="connsiteY56" fmla="*/ 524183 h 946411"/>
                <a:gd name="connsiteX57" fmla="*/ 2425153 w 5362651"/>
                <a:gd name="connsiteY57" fmla="*/ 928263 h 946411"/>
                <a:gd name="connsiteX58" fmla="*/ 2572300 w 5362651"/>
                <a:gd name="connsiteY58" fmla="*/ 928263 h 946411"/>
                <a:gd name="connsiteX59" fmla="*/ 2572300 w 5362651"/>
                <a:gd name="connsiteY59" fmla="*/ 521621 h 946411"/>
                <a:gd name="connsiteX60" fmla="*/ 2698839 w 5362651"/>
                <a:gd name="connsiteY60" fmla="*/ 378351 h 946411"/>
                <a:gd name="connsiteX61" fmla="*/ 2817688 w 5362651"/>
                <a:gd name="connsiteY61" fmla="*/ 524183 h 946411"/>
                <a:gd name="connsiteX62" fmla="*/ 2817688 w 5362651"/>
                <a:gd name="connsiteY62" fmla="*/ 928263 h 946411"/>
                <a:gd name="connsiteX63" fmla="*/ 2964942 w 5362651"/>
                <a:gd name="connsiteY63" fmla="*/ 928263 h 946411"/>
                <a:gd name="connsiteX64" fmla="*/ 2964942 w 5362651"/>
                <a:gd name="connsiteY64" fmla="*/ 498348 h 946411"/>
                <a:gd name="connsiteX65" fmla="*/ 2746677 w 5362651"/>
                <a:gd name="connsiteY65" fmla="*/ 249174 h 946411"/>
                <a:gd name="connsiteX66" fmla="*/ 2547847 w 5362651"/>
                <a:gd name="connsiteY66" fmla="*/ 362764 h 946411"/>
                <a:gd name="connsiteX67" fmla="*/ 2367063 w 5362651"/>
                <a:gd name="connsiteY67" fmla="*/ 249174 h 946411"/>
                <a:gd name="connsiteX68" fmla="*/ 2179872 w 5362651"/>
                <a:gd name="connsiteY68" fmla="*/ 355078 h 946411"/>
                <a:gd name="connsiteX69" fmla="*/ 2179872 w 5362651"/>
                <a:gd name="connsiteY69" fmla="*/ 267323 h 946411"/>
                <a:gd name="connsiteX70" fmla="*/ 2032618 w 5362651"/>
                <a:gd name="connsiteY70" fmla="*/ 267323 h 946411"/>
                <a:gd name="connsiteX71" fmla="*/ 2032618 w 5362651"/>
                <a:gd name="connsiteY71" fmla="*/ 928263 h 946411"/>
                <a:gd name="connsiteX72" fmla="*/ 1612854 w 5362651"/>
                <a:gd name="connsiteY72" fmla="*/ 928263 h 946411"/>
                <a:gd name="connsiteX73" fmla="*/ 1760107 w 5362651"/>
                <a:gd name="connsiteY73" fmla="*/ 928263 h 946411"/>
                <a:gd name="connsiteX74" fmla="*/ 1760107 w 5362651"/>
                <a:gd name="connsiteY74" fmla="*/ 568061 h 946411"/>
                <a:gd name="connsiteX75" fmla="*/ 1922845 w 5362651"/>
                <a:gd name="connsiteY75" fmla="*/ 408030 h 946411"/>
                <a:gd name="connsiteX76" fmla="*/ 1955093 w 5362651"/>
                <a:gd name="connsiteY76" fmla="*/ 408030 h 946411"/>
                <a:gd name="connsiteX77" fmla="*/ 1955093 w 5362651"/>
                <a:gd name="connsiteY77" fmla="*/ 255686 h 946411"/>
                <a:gd name="connsiteX78" fmla="*/ 1940891 w 5362651"/>
                <a:gd name="connsiteY78" fmla="*/ 255686 h 946411"/>
                <a:gd name="connsiteX79" fmla="*/ 1760107 w 5362651"/>
                <a:gd name="connsiteY79" fmla="*/ 387426 h 946411"/>
                <a:gd name="connsiteX80" fmla="*/ 1760107 w 5362651"/>
                <a:gd name="connsiteY80" fmla="*/ 267323 h 946411"/>
                <a:gd name="connsiteX81" fmla="*/ 1612854 w 5362651"/>
                <a:gd name="connsiteY81" fmla="*/ 267323 h 946411"/>
                <a:gd name="connsiteX82" fmla="*/ 1612854 w 5362651"/>
                <a:gd name="connsiteY82" fmla="*/ 928263 h 946411"/>
                <a:gd name="connsiteX83" fmla="*/ 1159666 w 5362651"/>
                <a:gd name="connsiteY83" fmla="*/ 804316 h 946411"/>
                <a:gd name="connsiteX84" fmla="*/ 967242 w 5362651"/>
                <a:gd name="connsiteY84" fmla="*/ 597740 h 946411"/>
                <a:gd name="connsiteX85" fmla="*/ 1159666 w 5362651"/>
                <a:gd name="connsiteY85" fmla="*/ 391162 h 946411"/>
                <a:gd name="connsiteX86" fmla="*/ 1352089 w 5362651"/>
                <a:gd name="connsiteY86" fmla="*/ 597740 h 946411"/>
                <a:gd name="connsiteX87" fmla="*/ 1159666 w 5362651"/>
                <a:gd name="connsiteY87" fmla="*/ 804316 h 946411"/>
                <a:gd name="connsiteX88" fmla="*/ 1351982 w 5362651"/>
                <a:gd name="connsiteY88" fmla="*/ 267323 h 946411"/>
                <a:gd name="connsiteX89" fmla="*/ 1351982 w 5362651"/>
                <a:gd name="connsiteY89" fmla="*/ 377070 h 946411"/>
                <a:gd name="connsiteX90" fmla="*/ 1129873 w 5362651"/>
                <a:gd name="connsiteY90" fmla="*/ 249280 h 946411"/>
                <a:gd name="connsiteX91" fmla="*/ 814756 w 5362651"/>
                <a:gd name="connsiteY91" fmla="*/ 597846 h 946411"/>
                <a:gd name="connsiteX92" fmla="*/ 1129873 w 5362651"/>
                <a:gd name="connsiteY92" fmla="*/ 946412 h 946411"/>
                <a:gd name="connsiteX93" fmla="*/ 1351982 w 5362651"/>
                <a:gd name="connsiteY93" fmla="*/ 818622 h 946411"/>
                <a:gd name="connsiteX94" fmla="*/ 1351982 w 5362651"/>
                <a:gd name="connsiteY94" fmla="*/ 928370 h 946411"/>
                <a:gd name="connsiteX95" fmla="*/ 1499129 w 5362651"/>
                <a:gd name="connsiteY95" fmla="*/ 928370 h 946411"/>
                <a:gd name="connsiteX96" fmla="*/ 1499129 w 5362651"/>
                <a:gd name="connsiteY96" fmla="*/ 267429 h 946411"/>
                <a:gd name="connsiteX97" fmla="*/ 1351982 w 5362651"/>
                <a:gd name="connsiteY97" fmla="*/ 267429 h 946411"/>
                <a:gd name="connsiteX98" fmla="*/ 418376 w 5362651"/>
                <a:gd name="connsiteY98" fmla="*/ 386038 h 946411"/>
                <a:gd name="connsiteX99" fmla="*/ 167863 w 5362651"/>
                <a:gd name="connsiteY99" fmla="*/ 386038 h 946411"/>
                <a:gd name="connsiteX100" fmla="*/ 167863 w 5362651"/>
                <a:gd name="connsiteY100" fmla="*/ 176898 h 946411"/>
                <a:gd name="connsiteX101" fmla="*/ 418376 w 5362651"/>
                <a:gd name="connsiteY101" fmla="*/ 176898 h 946411"/>
                <a:gd name="connsiteX102" fmla="*/ 544915 w 5362651"/>
                <a:gd name="connsiteY102" fmla="*/ 281415 h 946411"/>
                <a:gd name="connsiteX103" fmla="*/ 418376 w 5362651"/>
                <a:gd name="connsiteY103" fmla="*/ 386038 h 946411"/>
                <a:gd name="connsiteX104" fmla="*/ 426172 w 5362651"/>
                <a:gd name="connsiteY104" fmla="*/ 775919 h 946411"/>
                <a:gd name="connsiteX105" fmla="*/ 167863 w 5362651"/>
                <a:gd name="connsiteY105" fmla="*/ 775919 h 946411"/>
                <a:gd name="connsiteX106" fmla="*/ 167863 w 5362651"/>
                <a:gd name="connsiteY106" fmla="*/ 538382 h 946411"/>
                <a:gd name="connsiteX107" fmla="*/ 426172 w 5362651"/>
                <a:gd name="connsiteY107" fmla="*/ 538382 h 946411"/>
                <a:gd name="connsiteX108" fmla="*/ 566912 w 5362651"/>
                <a:gd name="connsiteY108" fmla="*/ 657204 h 946411"/>
                <a:gd name="connsiteX109" fmla="*/ 426172 w 5362651"/>
                <a:gd name="connsiteY109" fmla="*/ 776026 h 946411"/>
                <a:gd name="connsiteX110" fmla="*/ 0 w 5362651"/>
                <a:gd name="connsiteY110" fmla="*/ 928263 h 946411"/>
                <a:gd name="connsiteX111" fmla="*/ 445500 w 5362651"/>
                <a:gd name="connsiteY111" fmla="*/ 928263 h 946411"/>
                <a:gd name="connsiteX112" fmla="*/ 742464 w 5362651"/>
                <a:gd name="connsiteY112" fmla="*/ 673965 h 946411"/>
                <a:gd name="connsiteX113" fmla="*/ 584959 w 5362651"/>
                <a:gd name="connsiteY113" fmla="*/ 458420 h 946411"/>
                <a:gd name="connsiteX114" fmla="*/ 720573 w 5362651"/>
                <a:gd name="connsiteY114" fmla="*/ 259636 h 946411"/>
                <a:gd name="connsiteX115" fmla="*/ 441656 w 5362651"/>
                <a:gd name="connsiteY115" fmla="*/ 24661 h 946411"/>
                <a:gd name="connsiteX116" fmla="*/ 0 w 5362651"/>
                <a:gd name="connsiteY116" fmla="*/ 24661 h 946411"/>
                <a:gd name="connsiteX117" fmla="*/ 0 w 5362651"/>
                <a:gd name="connsiteY117" fmla="*/ 928370 h 9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362651" h="946411">
                  <a:moveTo>
                    <a:pt x="5023081" y="804316"/>
                  </a:moveTo>
                  <a:cubicBezTo>
                    <a:pt x="4912026" y="804316"/>
                    <a:pt x="4830658" y="716561"/>
                    <a:pt x="4830658" y="597740"/>
                  </a:cubicBezTo>
                  <a:cubicBezTo>
                    <a:pt x="4830658" y="478918"/>
                    <a:pt x="4912026" y="391162"/>
                    <a:pt x="5023081" y="391162"/>
                  </a:cubicBezTo>
                  <a:cubicBezTo>
                    <a:pt x="5134136" y="391162"/>
                    <a:pt x="5215504" y="478918"/>
                    <a:pt x="5215504" y="597740"/>
                  </a:cubicBezTo>
                  <a:cubicBezTo>
                    <a:pt x="5215504" y="716561"/>
                    <a:pt x="5134136" y="804316"/>
                    <a:pt x="5023081" y="804316"/>
                  </a:cubicBezTo>
                  <a:moveTo>
                    <a:pt x="5215504" y="267323"/>
                  </a:moveTo>
                  <a:lnTo>
                    <a:pt x="5215504" y="377070"/>
                  </a:lnTo>
                  <a:cubicBezTo>
                    <a:pt x="5171616" y="293158"/>
                    <a:pt x="5095373" y="249280"/>
                    <a:pt x="4993395" y="249280"/>
                  </a:cubicBezTo>
                  <a:cubicBezTo>
                    <a:pt x="4820407" y="249280"/>
                    <a:pt x="4678278" y="395112"/>
                    <a:pt x="4678278" y="597846"/>
                  </a:cubicBezTo>
                  <a:cubicBezTo>
                    <a:pt x="4678278" y="800580"/>
                    <a:pt x="4820300" y="946412"/>
                    <a:pt x="4993395" y="946412"/>
                  </a:cubicBezTo>
                  <a:cubicBezTo>
                    <a:pt x="5095373" y="946412"/>
                    <a:pt x="5171616" y="902534"/>
                    <a:pt x="5215504" y="818622"/>
                  </a:cubicBezTo>
                  <a:lnTo>
                    <a:pt x="5215504" y="928370"/>
                  </a:lnTo>
                  <a:lnTo>
                    <a:pt x="5362651" y="928370"/>
                  </a:lnTo>
                  <a:lnTo>
                    <a:pt x="5362651" y="267429"/>
                  </a:lnTo>
                  <a:lnTo>
                    <a:pt x="5215504" y="267429"/>
                  </a:lnTo>
                  <a:close/>
                  <a:moveTo>
                    <a:pt x="4611218" y="91705"/>
                  </a:moveTo>
                  <a:cubicBezTo>
                    <a:pt x="4611218" y="142095"/>
                    <a:pt x="4569893" y="183411"/>
                    <a:pt x="4519492" y="183411"/>
                  </a:cubicBezTo>
                  <a:cubicBezTo>
                    <a:pt x="4469090" y="183411"/>
                    <a:pt x="4427765" y="142095"/>
                    <a:pt x="4427765" y="91705"/>
                  </a:cubicBezTo>
                  <a:cubicBezTo>
                    <a:pt x="4427765" y="41315"/>
                    <a:pt x="4469090" y="0"/>
                    <a:pt x="4519492" y="0"/>
                  </a:cubicBezTo>
                  <a:cubicBezTo>
                    <a:pt x="4569893" y="0"/>
                    <a:pt x="4611218" y="41315"/>
                    <a:pt x="4611218" y="91705"/>
                  </a:cubicBezTo>
                  <a:moveTo>
                    <a:pt x="4445918" y="928263"/>
                  </a:moveTo>
                  <a:lnTo>
                    <a:pt x="4593172" y="928263"/>
                  </a:lnTo>
                  <a:lnTo>
                    <a:pt x="4593172" y="267323"/>
                  </a:lnTo>
                  <a:lnTo>
                    <a:pt x="4445918" y="267323"/>
                  </a:lnTo>
                  <a:lnTo>
                    <a:pt x="4445918" y="928263"/>
                  </a:lnTo>
                  <a:close/>
                  <a:moveTo>
                    <a:pt x="3777028" y="928263"/>
                  </a:moveTo>
                  <a:lnTo>
                    <a:pt x="3924176" y="928263"/>
                  </a:lnTo>
                  <a:lnTo>
                    <a:pt x="3924176" y="535820"/>
                  </a:lnTo>
                  <a:cubicBezTo>
                    <a:pt x="3924176" y="433866"/>
                    <a:pt x="3978421" y="378351"/>
                    <a:pt x="4061071" y="378351"/>
                  </a:cubicBezTo>
                  <a:cubicBezTo>
                    <a:pt x="4143722" y="378351"/>
                    <a:pt x="4190172" y="433866"/>
                    <a:pt x="4190172" y="524183"/>
                  </a:cubicBezTo>
                  <a:lnTo>
                    <a:pt x="4190172" y="928263"/>
                  </a:lnTo>
                  <a:lnTo>
                    <a:pt x="4337426" y="928263"/>
                  </a:lnTo>
                  <a:lnTo>
                    <a:pt x="4337426" y="498348"/>
                  </a:lnTo>
                  <a:cubicBezTo>
                    <a:pt x="4337426" y="327961"/>
                    <a:pt x="4245700" y="249174"/>
                    <a:pt x="4121831" y="249174"/>
                  </a:cubicBezTo>
                  <a:cubicBezTo>
                    <a:pt x="4019853" y="249174"/>
                    <a:pt x="3952686" y="299563"/>
                    <a:pt x="3924282" y="355078"/>
                  </a:cubicBezTo>
                  <a:lnTo>
                    <a:pt x="3924282" y="267323"/>
                  </a:lnTo>
                  <a:lnTo>
                    <a:pt x="3777135" y="267323"/>
                  </a:lnTo>
                  <a:lnTo>
                    <a:pt x="3777135" y="928263"/>
                  </a:lnTo>
                  <a:close/>
                  <a:moveTo>
                    <a:pt x="3199865" y="526745"/>
                  </a:moveTo>
                  <a:cubicBezTo>
                    <a:pt x="3220474" y="437709"/>
                    <a:pt x="3283796" y="383476"/>
                    <a:pt x="3371573" y="383476"/>
                  </a:cubicBezTo>
                  <a:cubicBezTo>
                    <a:pt x="3454223" y="383476"/>
                    <a:pt x="3521389" y="432584"/>
                    <a:pt x="3540717" y="526745"/>
                  </a:cubicBezTo>
                  <a:lnTo>
                    <a:pt x="3199865" y="526745"/>
                  </a:lnTo>
                  <a:close/>
                  <a:moveTo>
                    <a:pt x="3044923" y="597740"/>
                  </a:moveTo>
                  <a:cubicBezTo>
                    <a:pt x="3044923" y="799085"/>
                    <a:pt x="3188225" y="946305"/>
                    <a:pt x="3383212" y="946305"/>
                  </a:cubicBezTo>
                  <a:cubicBezTo>
                    <a:pt x="3503343" y="946305"/>
                    <a:pt x="3616960" y="886948"/>
                    <a:pt x="3671206" y="797804"/>
                  </a:cubicBezTo>
                  <a:lnTo>
                    <a:pt x="3570509" y="712611"/>
                  </a:lnTo>
                  <a:cubicBezTo>
                    <a:pt x="3533029" y="774531"/>
                    <a:pt x="3463299" y="812003"/>
                    <a:pt x="3383318" y="812003"/>
                  </a:cubicBezTo>
                  <a:cubicBezTo>
                    <a:pt x="3286466" y="812003"/>
                    <a:pt x="3214174" y="746133"/>
                    <a:pt x="3196127" y="645460"/>
                  </a:cubicBezTo>
                  <a:lnTo>
                    <a:pt x="3690640" y="645460"/>
                  </a:lnTo>
                  <a:cubicBezTo>
                    <a:pt x="3693203" y="628699"/>
                    <a:pt x="3694485" y="609269"/>
                    <a:pt x="3694485" y="591227"/>
                  </a:cubicBezTo>
                  <a:cubicBezTo>
                    <a:pt x="3694485" y="401411"/>
                    <a:pt x="3565384" y="249174"/>
                    <a:pt x="3371679" y="249174"/>
                  </a:cubicBezTo>
                  <a:cubicBezTo>
                    <a:pt x="3177975" y="249174"/>
                    <a:pt x="3044923" y="396286"/>
                    <a:pt x="3044923" y="597740"/>
                  </a:cubicBezTo>
                  <a:moveTo>
                    <a:pt x="2032511" y="928263"/>
                  </a:moveTo>
                  <a:lnTo>
                    <a:pt x="2179765" y="928263"/>
                  </a:lnTo>
                  <a:lnTo>
                    <a:pt x="2179765" y="535820"/>
                  </a:lnTo>
                  <a:cubicBezTo>
                    <a:pt x="2179765" y="433866"/>
                    <a:pt x="2230167" y="378351"/>
                    <a:pt x="2306304" y="378351"/>
                  </a:cubicBezTo>
                  <a:cubicBezTo>
                    <a:pt x="2382440" y="378351"/>
                    <a:pt x="2425153" y="433866"/>
                    <a:pt x="2425153" y="524183"/>
                  </a:cubicBezTo>
                  <a:lnTo>
                    <a:pt x="2425153" y="928263"/>
                  </a:lnTo>
                  <a:lnTo>
                    <a:pt x="2572300" y="928263"/>
                  </a:lnTo>
                  <a:lnTo>
                    <a:pt x="2572300" y="521621"/>
                  </a:lnTo>
                  <a:cubicBezTo>
                    <a:pt x="2572300" y="433866"/>
                    <a:pt x="2622702" y="378351"/>
                    <a:pt x="2698839" y="378351"/>
                  </a:cubicBezTo>
                  <a:cubicBezTo>
                    <a:pt x="2774974" y="378351"/>
                    <a:pt x="2817688" y="433866"/>
                    <a:pt x="2817688" y="524183"/>
                  </a:cubicBezTo>
                  <a:lnTo>
                    <a:pt x="2817688" y="928263"/>
                  </a:lnTo>
                  <a:lnTo>
                    <a:pt x="2964942" y="928263"/>
                  </a:lnTo>
                  <a:lnTo>
                    <a:pt x="2964942" y="498348"/>
                  </a:lnTo>
                  <a:cubicBezTo>
                    <a:pt x="2964942" y="327961"/>
                    <a:pt x="2877166" y="249174"/>
                    <a:pt x="2746677" y="249174"/>
                  </a:cubicBezTo>
                  <a:cubicBezTo>
                    <a:pt x="2658901" y="249174"/>
                    <a:pt x="2590453" y="287927"/>
                    <a:pt x="2547847" y="362764"/>
                  </a:cubicBezTo>
                  <a:cubicBezTo>
                    <a:pt x="2513036" y="285258"/>
                    <a:pt x="2447151" y="249174"/>
                    <a:pt x="2367063" y="249174"/>
                  </a:cubicBezTo>
                  <a:cubicBezTo>
                    <a:pt x="2271492" y="249174"/>
                    <a:pt x="2208277" y="299563"/>
                    <a:pt x="2179872" y="355078"/>
                  </a:cubicBezTo>
                  <a:lnTo>
                    <a:pt x="2179872" y="267323"/>
                  </a:lnTo>
                  <a:lnTo>
                    <a:pt x="2032618" y="267323"/>
                  </a:lnTo>
                  <a:lnTo>
                    <a:pt x="2032618" y="928263"/>
                  </a:lnTo>
                  <a:close/>
                  <a:moveTo>
                    <a:pt x="1612854" y="928263"/>
                  </a:moveTo>
                  <a:lnTo>
                    <a:pt x="1760107" y="928263"/>
                  </a:lnTo>
                  <a:lnTo>
                    <a:pt x="1760107" y="568061"/>
                  </a:lnTo>
                  <a:cubicBezTo>
                    <a:pt x="1760107" y="458313"/>
                    <a:pt x="1806558" y="408030"/>
                    <a:pt x="1922845" y="408030"/>
                  </a:cubicBezTo>
                  <a:lnTo>
                    <a:pt x="1955093" y="408030"/>
                  </a:lnTo>
                  <a:lnTo>
                    <a:pt x="1955093" y="255686"/>
                  </a:lnTo>
                  <a:lnTo>
                    <a:pt x="1940891" y="255686"/>
                  </a:lnTo>
                  <a:cubicBezTo>
                    <a:pt x="1844039" y="255686"/>
                    <a:pt x="1780823" y="309919"/>
                    <a:pt x="1760107" y="387426"/>
                  </a:cubicBezTo>
                  <a:lnTo>
                    <a:pt x="1760107" y="267323"/>
                  </a:lnTo>
                  <a:lnTo>
                    <a:pt x="1612854" y="267323"/>
                  </a:lnTo>
                  <a:lnTo>
                    <a:pt x="1612854" y="928263"/>
                  </a:lnTo>
                  <a:close/>
                  <a:moveTo>
                    <a:pt x="1159666" y="804316"/>
                  </a:moveTo>
                  <a:cubicBezTo>
                    <a:pt x="1048611" y="804316"/>
                    <a:pt x="967242" y="716561"/>
                    <a:pt x="967242" y="597740"/>
                  </a:cubicBezTo>
                  <a:cubicBezTo>
                    <a:pt x="967242" y="478918"/>
                    <a:pt x="1048611" y="391162"/>
                    <a:pt x="1159666" y="391162"/>
                  </a:cubicBezTo>
                  <a:cubicBezTo>
                    <a:pt x="1270720" y="391162"/>
                    <a:pt x="1352089" y="478918"/>
                    <a:pt x="1352089" y="597740"/>
                  </a:cubicBezTo>
                  <a:cubicBezTo>
                    <a:pt x="1352089" y="716561"/>
                    <a:pt x="1270720" y="804316"/>
                    <a:pt x="1159666" y="804316"/>
                  </a:cubicBezTo>
                  <a:moveTo>
                    <a:pt x="1351982" y="267323"/>
                  </a:moveTo>
                  <a:lnTo>
                    <a:pt x="1351982" y="377070"/>
                  </a:lnTo>
                  <a:cubicBezTo>
                    <a:pt x="1308094" y="293158"/>
                    <a:pt x="1231851" y="249280"/>
                    <a:pt x="1129873" y="249280"/>
                  </a:cubicBezTo>
                  <a:cubicBezTo>
                    <a:pt x="956885" y="249280"/>
                    <a:pt x="814756" y="395112"/>
                    <a:pt x="814756" y="597846"/>
                  </a:cubicBezTo>
                  <a:cubicBezTo>
                    <a:pt x="814756" y="800580"/>
                    <a:pt x="956778" y="946412"/>
                    <a:pt x="1129873" y="946412"/>
                  </a:cubicBezTo>
                  <a:cubicBezTo>
                    <a:pt x="1231851" y="946412"/>
                    <a:pt x="1308094" y="902534"/>
                    <a:pt x="1351982" y="818622"/>
                  </a:cubicBezTo>
                  <a:lnTo>
                    <a:pt x="1351982" y="928370"/>
                  </a:lnTo>
                  <a:lnTo>
                    <a:pt x="1499129" y="928370"/>
                  </a:lnTo>
                  <a:lnTo>
                    <a:pt x="1499129" y="267429"/>
                  </a:lnTo>
                  <a:lnTo>
                    <a:pt x="1351982" y="267429"/>
                  </a:lnTo>
                  <a:close/>
                  <a:moveTo>
                    <a:pt x="418376" y="386038"/>
                  </a:moveTo>
                  <a:lnTo>
                    <a:pt x="167863" y="386038"/>
                  </a:lnTo>
                  <a:lnTo>
                    <a:pt x="167863" y="176898"/>
                  </a:lnTo>
                  <a:lnTo>
                    <a:pt x="418376" y="176898"/>
                  </a:lnTo>
                  <a:cubicBezTo>
                    <a:pt x="498464" y="176898"/>
                    <a:pt x="544915" y="215652"/>
                    <a:pt x="544915" y="281415"/>
                  </a:cubicBezTo>
                  <a:cubicBezTo>
                    <a:pt x="544915" y="347178"/>
                    <a:pt x="498464" y="386038"/>
                    <a:pt x="418376" y="386038"/>
                  </a:cubicBezTo>
                  <a:moveTo>
                    <a:pt x="426172" y="775919"/>
                  </a:moveTo>
                  <a:lnTo>
                    <a:pt x="167863" y="775919"/>
                  </a:lnTo>
                  <a:lnTo>
                    <a:pt x="167863" y="538382"/>
                  </a:lnTo>
                  <a:lnTo>
                    <a:pt x="426172" y="538382"/>
                  </a:lnTo>
                  <a:cubicBezTo>
                    <a:pt x="515229" y="538382"/>
                    <a:pt x="566912" y="582259"/>
                    <a:pt x="566912" y="657204"/>
                  </a:cubicBezTo>
                  <a:cubicBezTo>
                    <a:pt x="566912" y="732148"/>
                    <a:pt x="515229" y="776026"/>
                    <a:pt x="426172" y="776026"/>
                  </a:cubicBezTo>
                  <a:moveTo>
                    <a:pt x="0" y="928263"/>
                  </a:moveTo>
                  <a:lnTo>
                    <a:pt x="445500" y="928263"/>
                  </a:lnTo>
                  <a:cubicBezTo>
                    <a:pt x="632690" y="928263"/>
                    <a:pt x="742464" y="833995"/>
                    <a:pt x="742464" y="673965"/>
                  </a:cubicBezTo>
                  <a:cubicBezTo>
                    <a:pt x="742464" y="564217"/>
                    <a:pt x="681811" y="490661"/>
                    <a:pt x="584959" y="458420"/>
                  </a:cubicBezTo>
                  <a:cubicBezTo>
                    <a:pt x="668890" y="426179"/>
                    <a:pt x="720573" y="351235"/>
                    <a:pt x="720573" y="259636"/>
                  </a:cubicBezTo>
                  <a:cubicBezTo>
                    <a:pt x="720573" y="112416"/>
                    <a:pt x="617314" y="24661"/>
                    <a:pt x="441656" y="24661"/>
                  </a:cubicBezTo>
                  <a:lnTo>
                    <a:pt x="0" y="24661"/>
                  </a:lnTo>
                  <a:lnTo>
                    <a:pt x="0" y="928370"/>
                  </a:lnTo>
                  <a:close/>
                </a:path>
              </a:pathLst>
            </a:custGeom>
            <a:grpFill/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chemeClr val="bg1"/>
                </a:solidFill>
                <a:latin typeface="BarmeniaGothaer Offc" panose="020B0503020204020204" pitchFamily="34" charset="0"/>
              </a:endParaRPr>
            </a:p>
          </p:txBody>
        </p:sp>
      </p:grp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C095DD5-10F4-A894-D8D8-E36B886DE9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52560" y="220751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E5D4375-D9C6-4A42-7E97-4CF101FBC5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2560" y="1744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5FAA8ED5-72FF-EE39-5B5C-7F99B9CCC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74167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CC75DA60-7867-FA1D-74D8-24FBB7B8F2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327882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D1DD36AE-3D11-A960-03AF-A23705F237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52560" y="374167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E49E640C-8351-5827-FD55-959B5E7F88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52560" y="327882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F44AB4F5-FFBA-1B4F-E437-C3D203A11F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525551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0F650E20-83CE-724B-969F-A3EC2162BA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4792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48AC3F31-1DAD-820A-7449-6CB561C4C3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52560" y="525551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28C8F1B1-F524-BE31-20BE-15710C8750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2560" y="4792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7266D109-BE0D-E910-56C3-B1A90D8BCB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2207514"/>
            <a:ext cx="266382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A041B2B9-9C5F-A118-C16D-62C876A196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1744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E5A05A90-4197-DC80-E4FC-DC696CC33E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3763" y="4105723"/>
            <a:ext cx="4420965" cy="2120143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71881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er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ihandform 52">
            <a:extLst>
              <a:ext uri="{FF2B5EF4-FFF2-40B4-BE49-F238E27FC236}">
                <a16:creationId xmlns:a16="http://schemas.microsoft.com/office/drawing/2014/main" id="{D1792CB6-2AC9-938B-DED7-737B9E07C942}"/>
              </a:ext>
            </a:extLst>
          </p:cNvPr>
          <p:cNvSpPr/>
          <p:nvPr userDrawn="1"/>
        </p:nvSpPr>
        <p:spPr>
          <a:xfrm rot="20098344">
            <a:off x="202261" y="-1736835"/>
            <a:ext cx="7825388" cy="3559216"/>
          </a:xfrm>
          <a:custGeom>
            <a:avLst/>
            <a:gdLst>
              <a:gd name="connsiteX0" fmla="*/ 202213 w 7825388"/>
              <a:gd name="connsiteY0" fmla="*/ 0 h 3559216"/>
              <a:gd name="connsiteX1" fmla="*/ 7825388 w 7825388"/>
              <a:gd name="connsiteY1" fmla="*/ 3559216 h 3559216"/>
              <a:gd name="connsiteX2" fmla="*/ 273048 w 7825388"/>
              <a:gd name="connsiteY2" fmla="*/ 3559216 h 3559216"/>
              <a:gd name="connsiteX3" fmla="*/ 0 w 7825388"/>
              <a:gd name="connsiteY3" fmla="*/ 3286168 h 3559216"/>
              <a:gd name="connsiteX4" fmla="*/ 0 w 7825388"/>
              <a:gd name="connsiteY4" fmla="*/ 433101 h 35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388" h="3559216">
                <a:moveTo>
                  <a:pt x="202213" y="0"/>
                </a:moveTo>
                <a:lnTo>
                  <a:pt x="7825388" y="3559216"/>
                </a:lnTo>
                <a:lnTo>
                  <a:pt x="273048" y="3559216"/>
                </a:lnTo>
                <a:cubicBezTo>
                  <a:pt x="122247" y="3559216"/>
                  <a:pt x="0" y="3436968"/>
                  <a:pt x="0" y="3286168"/>
                </a:cubicBezTo>
                <a:lnTo>
                  <a:pt x="0" y="433101"/>
                </a:lnTo>
                <a:close/>
              </a:path>
            </a:pathLst>
          </a:custGeom>
          <a:solidFill>
            <a:srgbClr val="00A6F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37" name="Freihandform 36">
            <a:extLst>
              <a:ext uri="{FF2B5EF4-FFF2-40B4-BE49-F238E27FC236}">
                <a16:creationId xmlns:a16="http://schemas.microsoft.com/office/drawing/2014/main" id="{8F408F0C-D60A-1D5A-DC82-D60300887FBB}"/>
              </a:ext>
            </a:extLst>
          </p:cNvPr>
          <p:cNvSpPr/>
          <p:nvPr userDrawn="1"/>
        </p:nvSpPr>
        <p:spPr>
          <a:xfrm rot="19858879">
            <a:off x="-59379" y="-1639612"/>
            <a:ext cx="6948171" cy="3547551"/>
          </a:xfrm>
          <a:custGeom>
            <a:avLst/>
            <a:gdLst>
              <a:gd name="connsiteX0" fmla="*/ 553139 w 6948171"/>
              <a:gd name="connsiteY0" fmla="*/ 0 h 3547551"/>
              <a:gd name="connsiteX1" fmla="*/ 6948171 w 6948171"/>
              <a:gd name="connsiteY1" fmla="*/ 3547551 h 3547551"/>
              <a:gd name="connsiteX2" fmla="*/ 273080 w 6948171"/>
              <a:gd name="connsiteY2" fmla="*/ 3547551 h 3547551"/>
              <a:gd name="connsiteX3" fmla="*/ 0 w 6948171"/>
              <a:gd name="connsiteY3" fmla="*/ 3274471 h 3547551"/>
              <a:gd name="connsiteX4" fmla="*/ 0 w 6948171"/>
              <a:gd name="connsiteY4" fmla="*/ 997121 h 354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171" h="3547551">
                <a:moveTo>
                  <a:pt x="553139" y="0"/>
                </a:moveTo>
                <a:lnTo>
                  <a:pt x="6948171" y="3547551"/>
                </a:lnTo>
                <a:lnTo>
                  <a:pt x="273080" y="3547551"/>
                </a:lnTo>
                <a:cubicBezTo>
                  <a:pt x="122262" y="3547551"/>
                  <a:pt x="0" y="3425289"/>
                  <a:pt x="0" y="3274471"/>
                </a:cubicBezTo>
                <a:lnTo>
                  <a:pt x="0" y="997121"/>
                </a:lnTo>
                <a:close/>
              </a:path>
            </a:pathLst>
          </a:custGeom>
          <a:solidFill>
            <a:schemeClr val="bg1"/>
          </a:solidFill>
          <a:ln w="635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BarmeniaGothaer Offc" panose="020B0503020204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CEA6C-9D10-2143-89BB-EDC7EBF5F20F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041164B-854A-338B-8D4F-CDA72DB2FA19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A278856-5807-16E1-6C90-59283DB3A9A8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0CD5AAF-B922-A417-C7A4-5EAC44CC0333}"/>
              </a:ext>
            </a:extLst>
          </p:cNvPr>
          <p:cNvGrpSpPr/>
          <p:nvPr userDrawn="1"/>
        </p:nvGrpSpPr>
        <p:grpSpPr>
          <a:xfrm>
            <a:off x="479425" y="436603"/>
            <a:ext cx="1714242" cy="471447"/>
            <a:chOff x="1144935" y="-1876113"/>
            <a:chExt cx="1656042" cy="455441"/>
          </a:xfrm>
          <a:solidFill>
            <a:schemeClr val="tx1"/>
          </a:solidFill>
        </p:grpSpPr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7F75C1CE-DA71-38A4-B1E4-4CB9F237A402}"/>
                </a:ext>
              </a:extLst>
            </p:cNvPr>
            <p:cNvSpPr/>
            <p:nvPr/>
          </p:nvSpPr>
          <p:spPr>
            <a:xfrm>
              <a:off x="1144935" y="-1876113"/>
              <a:ext cx="457053" cy="455441"/>
            </a:xfrm>
            <a:custGeom>
              <a:avLst/>
              <a:gdLst>
                <a:gd name="connsiteX0" fmla="*/ 1077263 w 2373356"/>
                <a:gd name="connsiteY0" fmla="*/ 1296696 h 2364985"/>
                <a:gd name="connsiteX1" fmla="*/ 1072778 w 2373356"/>
                <a:gd name="connsiteY1" fmla="*/ 1293921 h 2364985"/>
                <a:gd name="connsiteX2" fmla="*/ 461444 w 2373356"/>
                <a:gd name="connsiteY2" fmla="*/ 1203710 h 2364985"/>
                <a:gd name="connsiteX3" fmla="*/ 191603 w 2373356"/>
                <a:gd name="connsiteY3" fmla="*/ 1301393 h 2364985"/>
                <a:gd name="connsiteX4" fmla="*/ 461444 w 2373356"/>
                <a:gd name="connsiteY4" fmla="*/ 1399077 h 2364985"/>
                <a:gd name="connsiteX5" fmla="*/ 984361 w 2373356"/>
                <a:gd name="connsiteY5" fmla="*/ 1334168 h 2364985"/>
                <a:gd name="connsiteX6" fmla="*/ 256741 w 2373356"/>
                <a:gd name="connsiteY6" fmla="*/ 1958704 h 2364985"/>
                <a:gd name="connsiteX7" fmla="*/ 19682 w 2373356"/>
                <a:gd name="connsiteY7" fmla="*/ 2344101 h 2364985"/>
                <a:gd name="connsiteX8" fmla="*/ 409227 w 2373356"/>
                <a:gd name="connsiteY8" fmla="*/ 2109554 h 2364985"/>
                <a:gd name="connsiteX9" fmla="*/ 1040422 w 2373356"/>
                <a:gd name="connsiteY9" fmla="*/ 1389683 h 2364985"/>
                <a:gd name="connsiteX10" fmla="*/ 975391 w 2373356"/>
                <a:gd name="connsiteY10" fmla="*/ 1912905 h 2364985"/>
                <a:gd name="connsiteX11" fmla="*/ 1073098 w 2373356"/>
                <a:gd name="connsiteY11" fmla="*/ 2182576 h 2364985"/>
                <a:gd name="connsiteX12" fmla="*/ 1170805 w 2373356"/>
                <a:gd name="connsiteY12" fmla="*/ 1912905 h 2364985"/>
                <a:gd name="connsiteX13" fmla="*/ 1080573 w 2373356"/>
                <a:gd name="connsiteY13" fmla="*/ 1301714 h 2364985"/>
                <a:gd name="connsiteX14" fmla="*/ 1077369 w 2373356"/>
                <a:gd name="connsiteY14" fmla="*/ 1296803 h 2364985"/>
                <a:gd name="connsiteX15" fmla="*/ 1051955 w 2373356"/>
                <a:gd name="connsiteY15" fmla="*/ 1052967 h 2364985"/>
                <a:gd name="connsiteX16" fmla="*/ 1064128 w 2373356"/>
                <a:gd name="connsiteY16" fmla="*/ 1040797 h 2364985"/>
                <a:gd name="connsiteX17" fmla="*/ 425992 w 2373356"/>
                <a:gd name="connsiteY17" fmla="*/ 255590 h 2364985"/>
                <a:gd name="connsiteX18" fmla="*/ 32176 w 2373356"/>
                <a:gd name="connsiteY18" fmla="*/ 21149 h 2364985"/>
                <a:gd name="connsiteX19" fmla="*/ 266565 w 2373356"/>
                <a:gd name="connsiteY19" fmla="*/ 414873 h 2364985"/>
                <a:gd name="connsiteX20" fmla="*/ 1051955 w 2373356"/>
                <a:gd name="connsiteY20" fmla="*/ 1052860 h 2364985"/>
                <a:gd name="connsiteX21" fmla="*/ 1194297 w 2373356"/>
                <a:gd name="connsiteY21" fmla="*/ 143173 h 2364985"/>
                <a:gd name="connsiteX22" fmla="*/ 1096697 w 2373356"/>
                <a:gd name="connsiteY22" fmla="*/ 408361 h 2364985"/>
                <a:gd name="connsiteX23" fmla="*/ 1186929 w 2373356"/>
                <a:gd name="connsiteY23" fmla="*/ 1009196 h 2364985"/>
                <a:gd name="connsiteX24" fmla="*/ 1201772 w 2373356"/>
                <a:gd name="connsiteY24" fmla="*/ 1009196 h 2364985"/>
                <a:gd name="connsiteX25" fmla="*/ 1292004 w 2373356"/>
                <a:gd name="connsiteY25" fmla="*/ 408361 h 2364985"/>
                <a:gd name="connsiteX26" fmla="*/ 1194297 w 2373356"/>
                <a:gd name="connsiteY26" fmla="*/ 143173 h 2364985"/>
                <a:gd name="connsiteX27" fmla="*/ 1331300 w 2373356"/>
                <a:gd name="connsiteY27" fmla="*/ 1312069 h 2364985"/>
                <a:gd name="connsiteX28" fmla="*/ 1319126 w 2373356"/>
                <a:gd name="connsiteY28" fmla="*/ 1324240 h 2364985"/>
                <a:gd name="connsiteX29" fmla="*/ 1957263 w 2373356"/>
                <a:gd name="connsiteY29" fmla="*/ 2109447 h 2364985"/>
                <a:gd name="connsiteX30" fmla="*/ 2351079 w 2373356"/>
                <a:gd name="connsiteY30" fmla="*/ 2343781 h 2364985"/>
                <a:gd name="connsiteX31" fmla="*/ 2116583 w 2373356"/>
                <a:gd name="connsiteY31" fmla="*/ 1950057 h 2364985"/>
                <a:gd name="connsiteX32" fmla="*/ 1331193 w 2373356"/>
                <a:gd name="connsiteY32" fmla="*/ 1312069 h 2364985"/>
                <a:gd name="connsiteX33" fmla="*/ 1958331 w 2373356"/>
                <a:gd name="connsiteY33" fmla="*/ 259219 h 2364985"/>
                <a:gd name="connsiteX34" fmla="*/ 1320194 w 2373356"/>
                <a:gd name="connsiteY34" fmla="*/ 1044427 h 2364985"/>
                <a:gd name="connsiteX35" fmla="*/ 1332368 w 2373356"/>
                <a:gd name="connsiteY35" fmla="*/ 1056597 h 2364985"/>
                <a:gd name="connsiteX36" fmla="*/ 2117758 w 2373356"/>
                <a:gd name="connsiteY36" fmla="*/ 418609 h 2364985"/>
                <a:gd name="connsiteX37" fmla="*/ 2352147 w 2373356"/>
                <a:gd name="connsiteY37" fmla="*/ 24885 h 2364985"/>
                <a:gd name="connsiteX38" fmla="*/ 1958331 w 2373356"/>
                <a:gd name="connsiteY38" fmla="*/ 259219 h 2364985"/>
                <a:gd name="connsiteX39" fmla="*/ 2032011 w 2373356"/>
                <a:gd name="connsiteY39" fmla="*/ 1279722 h 2364985"/>
                <a:gd name="connsiteX40" fmla="*/ 2325344 w 2373356"/>
                <a:gd name="connsiteY40" fmla="*/ 1182145 h 2364985"/>
                <a:gd name="connsiteX41" fmla="*/ 2021333 w 2373356"/>
                <a:gd name="connsiteY41" fmla="*/ 1084461 h 2364985"/>
                <a:gd name="connsiteX42" fmla="*/ 1367393 w 2373356"/>
                <a:gd name="connsiteY42" fmla="*/ 1174671 h 2364985"/>
                <a:gd name="connsiteX43" fmla="*/ 1367393 w 2373356"/>
                <a:gd name="connsiteY43" fmla="*/ 1189618 h 2364985"/>
                <a:gd name="connsiteX44" fmla="*/ 2032011 w 2373356"/>
                <a:gd name="connsiteY44" fmla="*/ 1279722 h 23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73356" h="2364985">
                  <a:moveTo>
                    <a:pt x="1077263" y="1296696"/>
                  </a:moveTo>
                  <a:cubicBezTo>
                    <a:pt x="1076195" y="1295522"/>
                    <a:pt x="1074700" y="1294561"/>
                    <a:pt x="1072778" y="1293921"/>
                  </a:cubicBezTo>
                  <a:cubicBezTo>
                    <a:pt x="910040" y="1243317"/>
                    <a:pt x="713773" y="1203710"/>
                    <a:pt x="461444" y="1203710"/>
                  </a:cubicBezTo>
                  <a:cubicBezTo>
                    <a:pt x="277777" y="1203710"/>
                    <a:pt x="191603" y="1222072"/>
                    <a:pt x="191603" y="1301393"/>
                  </a:cubicBezTo>
                  <a:cubicBezTo>
                    <a:pt x="191603" y="1380715"/>
                    <a:pt x="277670" y="1399077"/>
                    <a:pt x="461444" y="1399077"/>
                  </a:cubicBezTo>
                  <a:cubicBezTo>
                    <a:pt x="669671" y="1399077"/>
                    <a:pt x="839777" y="1372067"/>
                    <a:pt x="984361" y="1334168"/>
                  </a:cubicBezTo>
                  <a:cubicBezTo>
                    <a:pt x="768446" y="1481174"/>
                    <a:pt x="528611" y="1689780"/>
                    <a:pt x="256741" y="1958704"/>
                  </a:cubicBezTo>
                  <a:cubicBezTo>
                    <a:pt x="43388" y="2169765"/>
                    <a:pt x="-42252" y="2282822"/>
                    <a:pt x="19682" y="2344101"/>
                  </a:cubicBezTo>
                  <a:cubicBezTo>
                    <a:pt x="81616" y="2405381"/>
                    <a:pt x="195874" y="2320615"/>
                    <a:pt x="409227" y="2109554"/>
                  </a:cubicBezTo>
                  <a:cubicBezTo>
                    <a:pt x="681097" y="1840523"/>
                    <a:pt x="891887" y="1603306"/>
                    <a:pt x="1040422" y="1389683"/>
                  </a:cubicBezTo>
                  <a:cubicBezTo>
                    <a:pt x="1002514" y="1534233"/>
                    <a:pt x="975391" y="1704406"/>
                    <a:pt x="975391" y="1912905"/>
                  </a:cubicBezTo>
                  <a:cubicBezTo>
                    <a:pt x="975391" y="2096529"/>
                    <a:pt x="993758" y="2182576"/>
                    <a:pt x="1073098" y="2182576"/>
                  </a:cubicBezTo>
                  <a:cubicBezTo>
                    <a:pt x="1152438" y="2182576"/>
                    <a:pt x="1170805" y="2096529"/>
                    <a:pt x="1170805" y="1912905"/>
                  </a:cubicBezTo>
                  <a:cubicBezTo>
                    <a:pt x="1170805" y="1660635"/>
                    <a:pt x="1131295" y="1464307"/>
                    <a:pt x="1080573" y="1301714"/>
                  </a:cubicBezTo>
                  <a:cubicBezTo>
                    <a:pt x="1079932" y="1299472"/>
                    <a:pt x="1078758" y="1297871"/>
                    <a:pt x="1077369" y="1296803"/>
                  </a:cubicBezTo>
                  <a:moveTo>
                    <a:pt x="1051955" y="1052967"/>
                  </a:moveTo>
                  <a:cubicBezTo>
                    <a:pt x="1064128" y="1060761"/>
                    <a:pt x="1071923" y="1052967"/>
                    <a:pt x="1064128" y="1040797"/>
                  </a:cubicBezTo>
                  <a:cubicBezTo>
                    <a:pt x="916020" y="810092"/>
                    <a:pt x="719752" y="549282"/>
                    <a:pt x="425992" y="255590"/>
                  </a:cubicBezTo>
                  <a:cubicBezTo>
                    <a:pt x="212212" y="41753"/>
                    <a:pt x="96886" y="-43547"/>
                    <a:pt x="32176" y="21149"/>
                  </a:cubicBezTo>
                  <a:cubicBezTo>
                    <a:pt x="-32535" y="85844"/>
                    <a:pt x="52785" y="201036"/>
                    <a:pt x="266565" y="414873"/>
                  </a:cubicBezTo>
                  <a:cubicBezTo>
                    <a:pt x="560325" y="708565"/>
                    <a:pt x="821196" y="904893"/>
                    <a:pt x="1051955" y="1052860"/>
                  </a:cubicBezTo>
                  <a:moveTo>
                    <a:pt x="1194297" y="143173"/>
                  </a:moveTo>
                  <a:cubicBezTo>
                    <a:pt x="1115064" y="143173"/>
                    <a:pt x="1096697" y="227833"/>
                    <a:pt x="1096697" y="408361"/>
                  </a:cubicBezTo>
                  <a:cubicBezTo>
                    <a:pt x="1096697" y="656360"/>
                    <a:pt x="1136207" y="849379"/>
                    <a:pt x="1186929" y="1009196"/>
                  </a:cubicBezTo>
                  <a:cubicBezTo>
                    <a:pt x="1189598" y="1017630"/>
                    <a:pt x="1199102" y="1017630"/>
                    <a:pt x="1201772" y="1009196"/>
                  </a:cubicBezTo>
                  <a:cubicBezTo>
                    <a:pt x="1252387" y="849272"/>
                    <a:pt x="1292004" y="656360"/>
                    <a:pt x="1292004" y="408361"/>
                  </a:cubicBezTo>
                  <a:cubicBezTo>
                    <a:pt x="1292004" y="227833"/>
                    <a:pt x="1273637" y="143173"/>
                    <a:pt x="1194297" y="143173"/>
                  </a:cubicBezTo>
                  <a:moveTo>
                    <a:pt x="1331300" y="1312069"/>
                  </a:moveTo>
                  <a:cubicBezTo>
                    <a:pt x="1319126" y="1304169"/>
                    <a:pt x="1311331" y="1312069"/>
                    <a:pt x="1319126" y="1324240"/>
                  </a:cubicBezTo>
                  <a:cubicBezTo>
                    <a:pt x="1467235" y="1554944"/>
                    <a:pt x="1663502" y="1815755"/>
                    <a:pt x="1957263" y="2109447"/>
                  </a:cubicBezTo>
                  <a:cubicBezTo>
                    <a:pt x="2171149" y="2323283"/>
                    <a:pt x="2286369" y="2408584"/>
                    <a:pt x="2351079" y="2343781"/>
                  </a:cubicBezTo>
                  <a:cubicBezTo>
                    <a:pt x="2415790" y="2279086"/>
                    <a:pt x="2330470" y="2163893"/>
                    <a:pt x="2116583" y="1950057"/>
                  </a:cubicBezTo>
                  <a:cubicBezTo>
                    <a:pt x="1822823" y="1656365"/>
                    <a:pt x="1561952" y="1460036"/>
                    <a:pt x="1331193" y="1312069"/>
                  </a:cubicBezTo>
                  <a:moveTo>
                    <a:pt x="1958331" y="259219"/>
                  </a:moveTo>
                  <a:cubicBezTo>
                    <a:pt x="1664570" y="552912"/>
                    <a:pt x="1468196" y="813722"/>
                    <a:pt x="1320194" y="1044427"/>
                  </a:cubicBezTo>
                  <a:cubicBezTo>
                    <a:pt x="1312399" y="1056597"/>
                    <a:pt x="1320194" y="1064390"/>
                    <a:pt x="1332368" y="1056597"/>
                  </a:cubicBezTo>
                  <a:cubicBezTo>
                    <a:pt x="1563126" y="908523"/>
                    <a:pt x="1823997" y="712302"/>
                    <a:pt x="2117758" y="418609"/>
                  </a:cubicBezTo>
                  <a:cubicBezTo>
                    <a:pt x="2331645" y="204773"/>
                    <a:pt x="2416964" y="89581"/>
                    <a:pt x="2352147" y="24885"/>
                  </a:cubicBezTo>
                  <a:cubicBezTo>
                    <a:pt x="2287437" y="-39810"/>
                    <a:pt x="2172217" y="45490"/>
                    <a:pt x="1958331" y="259219"/>
                  </a:cubicBezTo>
                  <a:moveTo>
                    <a:pt x="2032011" y="1279722"/>
                  </a:moveTo>
                  <a:cubicBezTo>
                    <a:pt x="2231696" y="1279722"/>
                    <a:pt x="2325344" y="1261359"/>
                    <a:pt x="2325344" y="1182145"/>
                  </a:cubicBezTo>
                  <a:cubicBezTo>
                    <a:pt x="2325344" y="1102930"/>
                    <a:pt x="2221017" y="1084461"/>
                    <a:pt x="2021333" y="1084461"/>
                  </a:cubicBezTo>
                  <a:cubicBezTo>
                    <a:pt x="1747007" y="1084461"/>
                    <a:pt x="1544226" y="1124068"/>
                    <a:pt x="1367393" y="1174671"/>
                  </a:cubicBezTo>
                  <a:cubicBezTo>
                    <a:pt x="1358102" y="1177340"/>
                    <a:pt x="1358102" y="1186949"/>
                    <a:pt x="1367393" y="1189618"/>
                  </a:cubicBezTo>
                  <a:cubicBezTo>
                    <a:pt x="1544226" y="1240221"/>
                    <a:pt x="1757792" y="1279722"/>
                    <a:pt x="2032011" y="1279722"/>
                  </a:cubicBezTo>
                </a:path>
              </a:pathLst>
            </a:custGeom>
            <a:grpFill/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chemeClr val="bg1"/>
                </a:solidFill>
                <a:latin typeface="BarmeniaGothaer Offc" panose="020B0503020204020204" pitchFamily="34" charset="0"/>
              </a:endParaRPr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C637941F-81A3-6B24-3C32-494382E933DA}"/>
                </a:ext>
              </a:extLst>
            </p:cNvPr>
            <p:cNvSpPr/>
            <p:nvPr/>
          </p:nvSpPr>
          <p:spPr>
            <a:xfrm>
              <a:off x="1757315" y="-1615483"/>
              <a:ext cx="899919" cy="180509"/>
            </a:xfrm>
            <a:custGeom>
              <a:avLst/>
              <a:gdLst>
                <a:gd name="connsiteX0" fmla="*/ 4330912 w 4673045"/>
                <a:gd name="connsiteY0" fmla="*/ 919189 h 937337"/>
                <a:gd name="connsiteX1" fmla="*/ 4478060 w 4673045"/>
                <a:gd name="connsiteY1" fmla="*/ 919189 h 937337"/>
                <a:gd name="connsiteX2" fmla="*/ 4478060 w 4673045"/>
                <a:gd name="connsiteY2" fmla="*/ 558986 h 937337"/>
                <a:gd name="connsiteX3" fmla="*/ 4640797 w 4673045"/>
                <a:gd name="connsiteY3" fmla="*/ 398849 h 937337"/>
                <a:gd name="connsiteX4" fmla="*/ 4673046 w 4673045"/>
                <a:gd name="connsiteY4" fmla="*/ 398849 h 937337"/>
                <a:gd name="connsiteX5" fmla="*/ 4673046 w 4673045"/>
                <a:gd name="connsiteY5" fmla="*/ 246505 h 937337"/>
                <a:gd name="connsiteX6" fmla="*/ 4658844 w 4673045"/>
                <a:gd name="connsiteY6" fmla="*/ 246505 h 937337"/>
                <a:gd name="connsiteX7" fmla="*/ 4478060 w 4673045"/>
                <a:gd name="connsiteY7" fmla="*/ 378138 h 937337"/>
                <a:gd name="connsiteX8" fmla="*/ 4478060 w 4673045"/>
                <a:gd name="connsiteY8" fmla="*/ 258035 h 937337"/>
                <a:gd name="connsiteX9" fmla="*/ 4330912 w 4673045"/>
                <a:gd name="connsiteY9" fmla="*/ 258035 h 937337"/>
                <a:gd name="connsiteX10" fmla="*/ 4330912 w 4673045"/>
                <a:gd name="connsiteY10" fmla="*/ 918975 h 937337"/>
                <a:gd name="connsiteX11" fmla="*/ 3753749 w 4673045"/>
                <a:gd name="connsiteY11" fmla="*/ 517671 h 937337"/>
                <a:gd name="connsiteX12" fmla="*/ 3925457 w 4673045"/>
                <a:gd name="connsiteY12" fmla="*/ 374401 h 937337"/>
                <a:gd name="connsiteX13" fmla="*/ 4094601 w 4673045"/>
                <a:gd name="connsiteY13" fmla="*/ 517671 h 937337"/>
                <a:gd name="connsiteX14" fmla="*/ 3753749 w 4673045"/>
                <a:gd name="connsiteY14" fmla="*/ 517671 h 937337"/>
                <a:gd name="connsiteX15" fmla="*/ 3598807 w 4673045"/>
                <a:gd name="connsiteY15" fmla="*/ 588665 h 937337"/>
                <a:gd name="connsiteX16" fmla="*/ 3937096 w 4673045"/>
                <a:gd name="connsiteY16" fmla="*/ 937231 h 937337"/>
                <a:gd name="connsiteX17" fmla="*/ 4225091 w 4673045"/>
                <a:gd name="connsiteY17" fmla="*/ 788730 h 937337"/>
                <a:gd name="connsiteX18" fmla="*/ 4124394 w 4673045"/>
                <a:gd name="connsiteY18" fmla="*/ 703537 h 937337"/>
                <a:gd name="connsiteX19" fmla="*/ 3937203 w 4673045"/>
                <a:gd name="connsiteY19" fmla="*/ 802929 h 937337"/>
                <a:gd name="connsiteX20" fmla="*/ 3750012 w 4673045"/>
                <a:gd name="connsiteY20" fmla="*/ 636386 h 937337"/>
                <a:gd name="connsiteX21" fmla="*/ 4244525 w 4673045"/>
                <a:gd name="connsiteY21" fmla="*/ 636386 h 937337"/>
                <a:gd name="connsiteX22" fmla="*/ 4248369 w 4673045"/>
                <a:gd name="connsiteY22" fmla="*/ 582153 h 937337"/>
                <a:gd name="connsiteX23" fmla="*/ 3925564 w 4673045"/>
                <a:gd name="connsiteY23" fmla="*/ 239993 h 937337"/>
                <a:gd name="connsiteX24" fmla="*/ 3598914 w 4673045"/>
                <a:gd name="connsiteY24" fmla="*/ 588558 h 937337"/>
                <a:gd name="connsiteX25" fmla="*/ 3173917 w 4673045"/>
                <a:gd name="connsiteY25" fmla="*/ 795242 h 937337"/>
                <a:gd name="connsiteX26" fmla="*/ 2981493 w 4673045"/>
                <a:gd name="connsiteY26" fmla="*/ 588665 h 937337"/>
                <a:gd name="connsiteX27" fmla="*/ 3173917 w 4673045"/>
                <a:gd name="connsiteY27" fmla="*/ 382088 h 937337"/>
                <a:gd name="connsiteX28" fmla="*/ 3366340 w 4673045"/>
                <a:gd name="connsiteY28" fmla="*/ 588665 h 937337"/>
                <a:gd name="connsiteX29" fmla="*/ 3173917 w 4673045"/>
                <a:gd name="connsiteY29" fmla="*/ 795242 h 937337"/>
                <a:gd name="connsiteX30" fmla="*/ 3366340 w 4673045"/>
                <a:gd name="connsiteY30" fmla="*/ 258248 h 937337"/>
                <a:gd name="connsiteX31" fmla="*/ 3366340 w 4673045"/>
                <a:gd name="connsiteY31" fmla="*/ 367996 h 937337"/>
                <a:gd name="connsiteX32" fmla="*/ 3144231 w 4673045"/>
                <a:gd name="connsiteY32" fmla="*/ 240206 h 937337"/>
                <a:gd name="connsiteX33" fmla="*/ 2829220 w 4673045"/>
                <a:gd name="connsiteY33" fmla="*/ 588772 h 937337"/>
                <a:gd name="connsiteX34" fmla="*/ 3144231 w 4673045"/>
                <a:gd name="connsiteY34" fmla="*/ 937338 h 937337"/>
                <a:gd name="connsiteX35" fmla="*/ 3366340 w 4673045"/>
                <a:gd name="connsiteY35" fmla="*/ 809548 h 937337"/>
                <a:gd name="connsiteX36" fmla="*/ 3366340 w 4673045"/>
                <a:gd name="connsiteY36" fmla="*/ 919295 h 937337"/>
                <a:gd name="connsiteX37" fmla="*/ 3513594 w 4673045"/>
                <a:gd name="connsiteY37" fmla="*/ 919295 h 937337"/>
                <a:gd name="connsiteX38" fmla="*/ 3513594 w 4673045"/>
                <a:gd name="connsiteY38" fmla="*/ 258355 h 937337"/>
                <a:gd name="connsiteX39" fmla="*/ 3366340 w 4673045"/>
                <a:gd name="connsiteY39" fmla="*/ 258355 h 937337"/>
                <a:gd name="connsiteX40" fmla="*/ 2188735 w 4673045"/>
                <a:gd name="connsiteY40" fmla="*/ 919189 h 937337"/>
                <a:gd name="connsiteX41" fmla="*/ 2335882 w 4673045"/>
                <a:gd name="connsiteY41" fmla="*/ 919189 h 937337"/>
                <a:gd name="connsiteX42" fmla="*/ 2335882 w 4673045"/>
                <a:gd name="connsiteY42" fmla="*/ 526746 h 937337"/>
                <a:gd name="connsiteX43" fmla="*/ 2472778 w 4673045"/>
                <a:gd name="connsiteY43" fmla="*/ 369277 h 937337"/>
                <a:gd name="connsiteX44" fmla="*/ 2601879 w 4673045"/>
                <a:gd name="connsiteY44" fmla="*/ 515109 h 937337"/>
                <a:gd name="connsiteX45" fmla="*/ 2601879 w 4673045"/>
                <a:gd name="connsiteY45" fmla="*/ 919189 h 937337"/>
                <a:gd name="connsiteX46" fmla="*/ 2749133 w 4673045"/>
                <a:gd name="connsiteY46" fmla="*/ 919189 h 937337"/>
                <a:gd name="connsiteX47" fmla="*/ 2749133 w 4673045"/>
                <a:gd name="connsiteY47" fmla="*/ 489273 h 937337"/>
                <a:gd name="connsiteX48" fmla="*/ 2533538 w 4673045"/>
                <a:gd name="connsiteY48" fmla="*/ 240100 h 937337"/>
                <a:gd name="connsiteX49" fmla="*/ 2335989 w 4673045"/>
                <a:gd name="connsiteY49" fmla="*/ 346004 h 937337"/>
                <a:gd name="connsiteX50" fmla="*/ 2335989 w 4673045"/>
                <a:gd name="connsiteY50" fmla="*/ 15480 h 937337"/>
                <a:gd name="connsiteX51" fmla="*/ 2188842 w 4673045"/>
                <a:gd name="connsiteY51" fmla="*/ 15480 h 937337"/>
                <a:gd name="connsiteX52" fmla="*/ 2188842 w 4673045"/>
                <a:gd name="connsiteY52" fmla="*/ 919189 h 937337"/>
                <a:gd name="connsiteX53" fmla="*/ 2090601 w 4673045"/>
                <a:gd name="connsiteY53" fmla="*/ 921751 h 937337"/>
                <a:gd name="connsiteX54" fmla="*/ 2090601 w 4673045"/>
                <a:gd name="connsiteY54" fmla="*/ 797805 h 937337"/>
                <a:gd name="connsiteX55" fmla="*/ 2035074 w 4673045"/>
                <a:gd name="connsiteY55" fmla="*/ 801648 h 937337"/>
                <a:gd name="connsiteX56" fmla="*/ 1929145 w 4673045"/>
                <a:gd name="connsiteY56" fmla="*/ 694463 h 937337"/>
                <a:gd name="connsiteX57" fmla="*/ 1929145 w 4673045"/>
                <a:gd name="connsiteY57" fmla="*/ 384650 h 937337"/>
                <a:gd name="connsiteX58" fmla="*/ 2090601 w 4673045"/>
                <a:gd name="connsiteY58" fmla="*/ 384650 h 937337"/>
                <a:gd name="connsiteX59" fmla="*/ 2090601 w 4673045"/>
                <a:gd name="connsiteY59" fmla="*/ 258142 h 937337"/>
                <a:gd name="connsiteX60" fmla="*/ 1929145 w 4673045"/>
                <a:gd name="connsiteY60" fmla="*/ 258142 h 937337"/>
                <a:gd name="connsiteX61" fmla="*/ 1929145 w 4673045"/>
                <a:gd name="connsiteY61" fmla="*/ 67044 h 937337"/>
                <a:gd name="connsiteX62" fmla="*/ 1781891 w 4673045"/>
                <a:gd name="connsiteY62" fmla="*/ 112203 h 937337"/>
                <a:gd name="connsiteX63" fmla="*/ 1781891 w 4673045"/>
                <a:gd name="connsiteY63" fmla="*/ 258035 h 937337"/>
                <a:gd name="connsiteX64" fmla="*/ 1654072 w 4673045"/>
                <a:gd name="connsiteY64" fmla="*/ 258035 h 937337"/>
                <a:gd name="connsiteX65" fmla="*/ 1654072 w 4673045"/>
                <a:gd name="connsiteY65" fmla="*/ 384543 h 937337"/>
                <a:gd name="connsiteX66" fmla="*/ 1781891 w 4673045"/>
                <a:gd name="connsiteY66" fmla="*/ 384543 h 937337"/>
                <a:gd name="connsiteX67" fmla="*/ 1781891 w 4673045"/>
                <a:gd name="connsiteY67" fmla="*/ 708555 h 937337"/>
                <a:gd name="connsiteX68" fmla="*/ 1994923 w 4673045"/>
                <a:gd name="connsiteY68" fmla="*/ 933174 h 937337"/>
                <a:gd name="connsiteX69" fmla="*/ 2090494 w 4673045"/>
                <a:gd name="connsiteY69" fmla="*/ 921537 h 937337"/>
                <a:gd name="connsiteX70" fmla="*/ 1293892 w 4673045"/>
                <a:gd name="connsiteY70" fmla="*/ 795242 h 937337"/>
                <a:gd name="connsiteX71" fmla="*/ 1101469 w 4673045"/>
                <a:gd name="connsiteY71" fmla="*/ 588665 h 937337"/>
                <a:gd name="connsiteX72" fmla="*/ 1293892 w 4673045"/>
                <a:gd name="connsiteY72" fmla="*/ 382088 h 937337"/>
                <a:gd name="connsiteX73" fmla="*/ 1486315 w 4673045"/>
                <a:gd name="connsiteY73" fmla="*/ 588665 h 937337"/>
                <a:gd name="connsiteX74" fmla="*/ 1293892 w 4673045"/>
                <a:gd name="connsiteY74" fmla="*/ 795242 h 937337"/>
                <a:gd name="connsiteX75" fmla="*/ 1293892 w 4673045"/>
                <a:gd name="connsiteY75" fmla="*/ 937231 h 937337"/>
                <a:gd name="connsiteX76" fmla="*/ 1638695 w 4673045"/>
                <a:gd name="connsiteY76" fmla="*/ 588665 h 937337"/>
                <a:gd name="connsiteX77" fmla="*/ 1293892 w 4673045"/>
                <a:gd name="connsiteY77" fmla="*/ 240100 h 937337"/>
                <a:gd name="connsiteX78" fmla="*/ 949089 w 4673045"/>
                <a:gd name="connsiteY78" fmla="*/ 588665 h 937337"/>
                <a:gd name="connsiteX79" fmla="*/ 1293892 w 4673045"/>
                <a:gd name="connsiteY79" fmla="*/ 937231 h 937337"/>
                <a:gd name="connsiteX80" fmla="*/ 454576 w 4673045"/>
                <a:gd name="connsiteY80" fmla="*/ 0 h 937337"/>
                <a:gd name="connsiteX81" fmla="*/ 0 w 4673045"/>
                <a:gd name="connsiteY81" fmla="*/ 468669 h 937337"/>
                <a:gd name="connsiteX82" fmla="*/ 435141 w 4673045"/>
                <a:gd name="connsiteY82" fmla="*/ 937338 h 937337"/>
                <a:gd name="connsiteX83" fmla="*/ 711496 w 4673045"/>
                <a:gd name="connsiteY83" fmla="*/ 803036 h 937337"/>
                <a:gd name="connsiteX84" fmla="*/ 711496 w 4673045"/>
                <a:gd name="connsiteY84" fmla="*/ 919189 h 937337"/>
                <a:gd name="connsiteX85" fmla="*/ 861313 w 4673045"/>
                <a:gd name="connsiteY85" fmla="*/ 919189 h 937337"/>
                <a:gd name="connsiteX86" fmla="*/ 861313 w 4673045"/>
                <a:gd name="connsiteY86" fmla="*/ 444114 h 937337"/>
                <a:gd name="connsiteX87" fmla="*/ 470060 w 4673045"/>
                <a:gd name="connsiteY87" fmla="*/ 444114 h 937337"/>
                <a:gd name="connsiteX88" fmla="*/ 470060 w 4673045"/>
                <a:gd name="connsiteY88" fmla="*/ 591334 h 937337"/>
                <a:gd name="connsiteX89" fmla="*/ 698576 w 4673045"/>
                <a:gd name="connsiteY89" fmla="*/ 591334 h 937337"/>
                <a:gd name="connsiteX90" fmla="*/ 454470 w 4673045"/>
                <a:gd name="connsiteY90" fmla="*/ 779869 h 937337"/>
                <a:gd name="connsiteX91" fmla="*/ 175552 w 4673045"/>
                <a:gd name="connsiteY91" fmla="*/ 468776 h 937337"/>
                <a:gd name="connsiteX92" fmla="*/ 454470 w 4673045"/>
                <a:gd name="connsiteY92" fmla="*/ 157682 h 937337"/>
                <a:gd name="connsiteX93" fmla="*/ 699857 w 4673045"/>
                <a:gd name="connsiteY93" fmla="*/ 298389 h 937337"/>
                <a:gd name="connsiteX94" fmla="*/ 839316 w 4673045"/>
                <a:gd name="connsiteY94" fmla="*/ 205403 h 937337"/>
                <a:gd name="connsiteX95" fmla="*/ 454470 w 4673045"/>
                <a:gd name="connsiteY95" fmla="*/ 107 h 9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673045" h="937337">
                  <a:moveTo>
                    <a:pt x="4330912" y="919189"/>
                  </a:moveTo>
                  <a:lnTo>
                    <a:pt x="4478060" y="919189"/>
                  </a:lnTo>
                  <a:lnTo>
                    <a:pt x="4478060" y="558986"/>
                  </a:lnTo>
                  <a:cubicBezTo>
                    <a:pt x="4478060" y="449239"/>
                    <a:pt x="4524510" y="398849"/>
                    <a:pt x="4640797" y="398849"/>
                  </a:cubicBezTo>
                  <a:lnTo>
                    <a:pt x="4673046" y="398849"/>
                  </a:lnTo>
                  <a:lnTo>
                    <a:pt x="4673046" y="246505"/>
                  </a:lnTo>
                  <a:lnTo>
                    <a:pt x="4658844" y="246505"/>
                  </a:lnTo>
                  <a:cubicBezTo>
                    <a:pt x="4561991" y="246505"/>
                    <a:pt x="4498776" y="300738"/>
                    <a:pt x="4478060" y="378138"/>
                  </a:cubicBezTo>
                  <a:lnTo>
                    <a:pt x="4478060" y="258035"/>
                  </a:lnTo>
                  <a:lnTo>
                    <a:pt x="4330912" y="258035"/>
                  </a:lnTo>
                  <a:lnTo>
                    <a:pt x="4330912" y="918975"/>
                  </a:lnTo>
                  <a:close/>
                  <a:moveTo>
                    <a:pt x="3753749" y="517671"/>
                  </a:moveTo>
                  <a:cubicBezTo>
                    <a:pt x="3774358" y="428635"/>
                    <a:pt x="3837681" y="374401"/>
                    <a:pt x="3925457" y="374401"/>
                  </a:cubicBezTo>
                  <a:cubicBezTo>
                    <a:pt x="4008107" y="374401"/>
                    <a:pt x="4075273" y="423510"/>
                    <a:pt x="4094601" y="517671"/>
                  </a:cubicBezTo>
                  <a:lnTo>
                    <a:pt x="3753749" y="517671"/>
                  </a:lnTo>
                  <a:close/>
                  <a:moveTo>
                    <a:pt x="3598807" y="588665"/>
                  </a:moveTo>
                  <a:cubicBezTo>
                    <a:pt x="3598807" y="790011"/>
                    <a:pt x="3742110" y="937231"/>
                    <a:pt x="3937096" y="937231"/>
                  </a:cubicBezTo>
                  <a:cubicBezTo>
                    <a:pt x="4057227" y="937231"/>
                    <a:pt x="4170844" y="877873"/>
                    <a:pt x="4225091" y="788730"/>
                  </a:cubicBezTo>
                  <a:lnTo>
                    <a:pt x="4124394" y="703537"/>
                  </a:lnTo>
                  <a:cubicBezTo>
                    <a:pt x="4086913" y="765564"/>
                    <a:pt x="4017183" y="802929"/>
                    <a:pt x="3937203" y="802929"/>
                  </a:cubicBezTo>
                  <a:cubicBezTo>
                    <a:pt x="3840350" y="802929"/>
                    <a:pt x="3768059" y="737059"/>
                    <a:pt x="3750012" y="636386"/>
                  </a:cubicBezTo>
                  <a:lnTo>
                    <a:pt x="4244525" y="636386"/>
                  </a:lnTo>
                  <a:cubicBezTo>
                    <a:pt x="4247088" y="619625"/>
                    <a:pt x="4248369" y="600195"/>
                    <a:pt x="4248369" y="582153"/>
                  </a:cubicBezTo>
                  <a:cubicBezTo>
                    <a:pt x="4248369" y="392337"/>
                    <a:pt x="4119268" y="239993"/>
                    <a:pt x="3925564" y="239993"/>
                  </a:cubicBezTo>
                  <a:cubicBezTo>
                    <a:pt x="3731859" y="239993"/>
                    <a:pt x="3598914" y="387212"/>
                    <a:pt x="3598914" y="588558"/>
                  </a:cubicBezTo>
                  <a:moveTo>
                    <a:pt x="3173917" y="795242"/>
                  </a:moveTo>
                  <a:cubicBezTo>
                    <a:pt x="3062862" y="795242"/>
                    <a:pt x="2981493" y="707487"/>
                    <a:pt x="2981493" y="588665"/>
                  </a:cubicBezTo>
                  <a:cubicBezTo>
                    <a:pt x="2981493" y="469843"/>
                    <a:pt x="3062862" y="382088"/>
                    <a:pt x="3173917" y="382088"/>
                  </a:cubicBezTo>
                  <a:cubicBezTo>
                    <a:pt x="3284971" y="382088"/>
                    <a:pt x="3366340" y="469843"/>
                    <a:pt x="3366340" y="588665"/>
                  </a:cubicBezTo>
                  <a:cubicBezTo>
                    <a:pt x="3366340" y="707487"/>
                    <a:pt x="3284971" y="795242"/>
                    <a:pt x="3173917" y="795242"/>
                  </a:cubicBezTo>
                  <a:moveTo>
                    <a:pt x="3366340" y="258248"/>
                  </a:moveTo>
                  <a:lnTo>
                    <a:pt x="3366340" y="367996"/>
                  </a:lnTo>
                  <a:cubicBezTo>
                    <a:pt x="3322452" y="284084"/>
                    <a:pt x="3246209" y="240206"/>
                    <a:pt x="3144231" y="240206"/>
                  </a:cubicBezTo>
                  <a:cubicBezTo>
                    <a:pt x="2971242" y="240206"/>
                    <a:pt x="2829220" y="386038"/>
                    <a:pt x="2829220" y="588772"/>
                  </a:cubicBezTo>
                  <a:cubicBezTo>
                    <a:pt x="2829220" y="791506"/>
                    <a:pt x="2971242" y="937338"/>
                    <a:pt x="3144231" y="937338"/>
                  </a:cubicBezTo>
                  <a:cubicBezTo>
                    <a:pt x="3246209" y="937338"/>
                    <a:pt x="3322452" y="893460"/>
                    <a:pt x="3366340" y="809548"/>
                  </a:cubicBezTo>
                  <a:lnTo>
                    <a:pt x="3366340" y="919295"/>
                  </a:lnTo>
                  <a:lnTo>
                    <a:pt x="3513594" y="919295"/>
                  </a:lnTo>
                  <a:lnTo>
                    <a:pt x="3513594" y="258355"/>
                  </a:lnTo>
                  <a:lnTo>
                    <a:pt x="3366340" y="258355"/>
                  </a:lnTo>
                  <a:close/>
                  <a:moveTo>
                    <a:pt x="2188735" y="919189"/>
                  </a:moveTo>
                  <a:lnTo>
                    <a:pt x="2335882" y="919189"/>
                  </a:lnTo>
                  <a:lnTo>
                    <a:pt x="2335882" y="526746"/>
                  </a:lnTo>
                  <a:cubicBezTo>
                    <a:pt x="2335882" y="424791"/>
                    <a:pt x="2390128" y="369277"/>
                    <a:pt x="2472778" y="369277"/>
                  </a:cubicBezTo>
                  <a:cubicBezTo>
                    <a:pt x="2555429" y="369277"/>
                    <a:pt x="2601879" y="424791"/>
                    <a:pt x="2601879" y="515109"/>
                  </a:cubicBezTo>
                  <a:lnTo>
                    <a:pt x="2601879" y="919189"/>
                  </a:lnTo>
                  <a:lnTo>
                    <a:pt x="2749133" y="919189"/>
                  </a:lnTo>
                  <a:lnTo>
                    <a:pt x="2749133" y="489273"/>
                  </a:lnTo>
                  <a:cubicBezTo>
                    <a:pt x="2749133" y="318887"/>
                    <a:pt x="2657407" y="240100"/>
                    <a:pt x="2533538" y="240100"/>
                  </a:cubicBezTo>
                  <a:cubicBezTo>
                    <a:pt x="2431560" y="240100"/>
                    <a:pt x="2364394" y="290489"/>
                    <a:pt x="2335989" y="346004"/>
                  </a:cubicBezTo>
                  <a:lnTo>
                    <a:pt x="2335989" y="15480"/>
                  </a:lnTo>
                  <a:lnTo>
                    <a:pt x="2188842" y="15480"/>
                  </a:lnTo>
                  <a:lnTo>
                    <a:pt x="2188842" y="919189"/>
                  </a:lnTo>
                  <a:close/>
                  <a:moveTo>
                    <a:pt x="2090601" y="921751"/>
                  </a:moveTo>
                  <a:lnTo>
                    <a:pt x="2090601" y="797805"/>
                  </a:lnTo>
                  <a:cubicBezTo>
                    <a:pt x="2073836" y="800367"/>
                    <a:pt x="2050558" y="801648"/>
                    <a:pt x="2035074" y="801648"/>
                  </a:cubicBezTo>
                  <a:cubicBezTo>
                    <a:pt x="1962782" y="801648"/>
                    <a:pt x="1929145" y="764176"/>
                    <a:pt x="1929145" y="694463"/>
                  </a:cubicBezTo>
                  <a:lnTo>
                    <a:pt x="1929145" y="384650"/>
                  </a:lnTo>
                  <a:lnTo>
                    <a:pt x="2090601" y="384650"/>
                  </a:lnTo>
                  <a:lnTo>
                    <a:pt x="2090601" y="258142"/>
                  </a:lnTo>
                  <a:lnTo>
                    <a:pt x="1929145" y="258142"/>
                  </a:lnTo>
                  <a:lnTo>
                    <a:pt x="1929145" y="67044"/>
                  </a:lnTo>
                  <a:lnTo>
                    <a:pt x="1781891" y="112203"/>
                  </a:lnTo>
                  <a:lnTo>
                    <a:pt x="1781891" y="258035"/>
                  </a:lnTo>
                  <a:lnTo>
                    <a:pt x="1654072" y="258035"/>
                  </a:lnTo>
                  <a:lnTo>
                    <a:pt x="1654072" y="384543"/>
                  </a:lnTo>
                  <a:lnTo>
                    <a:pt x="1781891" y="384543"/>
                  </a:lnTo>
                  <a:lnTo>
                    <a:pt x="1781891" y="708555"/>
                  </a:lnTo>
                  <a:cubicBezTo>
                    <a:pt x="1781891" y="851824"/>
                    <a:pt x="1860697" y="933174"/>
                    <a:pt x="1994923" y="933174"/>
                  </a:cubicBezTo>
                  <a:cubicBezTo>
                    <a:pt x="2032404" y="933174"/>
                    <a:pt x="2065934" y="929331"/>
                    <a:pt x="2090494" y="921537"/>
                  </a:cubicBezTo>
                  <a:moveTo>
                    <a:pt x="1293892" y="795242"/>
                  </a:moveTo>
                  <a:cubicBezTo>
                    <a:pt x="1182837" y="795242"/>
                    <a:pt x="1101469" y="707487"/>
                    <a:pt x="1101469" y="588665"/>
                  </a:cubicBezTo>
                  <a:cubicBezTo>
                    <a:pt x="1101469" y="469843"/>
                    <a:pt x="1182837" y="382088"/>
                    <a:pt x="1293892" y="382088"/>
                  </a:cubicBezTo>
                  <a:cubicBezTo>
                    <a:pt x="1404946" y="382088"/>
                    <a:pt x="1486315" y="469843"/>
                    <a:pt x="1486315" y="588665"/>
                  </a:cubicBezTo>
                  <a:cubicBezTo>
                    <a:pt x="1486315" y="707487"/>
                    <a:pt x="1404946" y="795242"/>
                    <a:pt x="1293892" y="795242"/>
                  </a:cubicBezTo>
                  <a:moveTo>
                    <a:pt x="1293892" y="937231"/>
                  </a:moveTo>
                  <a:cubicBezTo>
                    <a:pt x="1490160" y="937231"/>
                    <a:pt x="1638695" y="791399"/>
                    <a:pt x="1638695" y="588665"/>
                  </a:cubicBezTo>
                  <a:cubicBezTo>
                    <a:pt x="1638695" y="385931"/>
                    <a:pt x="1490160" y="240100"/>
                    <a:pt x="1293892" y="240100"/>
                  </a:cubicBezTo>
                  <a:cubicBezTo>
                    <a:pt x="1097625" y="240100"/>
                    <a:pt x="949089" y="385931"/>
                    <a:pt x="949089" y="588665"/>
                  </a:cubicBezTo>
                  <a:cubicBezTo>
                    <a:pt x="949089" y="791399"/>
                    <a:pt x="1097625" y="937231"/>
                    <a:pt x="1293892" y="937231"/>
                  </a:cubicBezTo>
                  <a:moveTo>
                    <a:pt x="454576" y="0"/>
                  </a:moveTo>
                  <a:cubicBezTo>
                    <a:pt x="194986" y="0"/>
                    <a:pt x="0" y="196222"/>
                    <a:pt x="0" y="468669"/>
                  </a:cubicBezTo>
                  <a:cubicBezTo>
                    <a:pt x="0" y="741116"/>
                    <a:pt x="194986" y="937338"/>
                    <a:pt x="435141" y="937338"/>
                  </a:cubicBezTo>
                  <a:cubicBezTo>
                    <a:pt x="546196" y="937338"/>
                    <a:pt x="650737" y="885667"/>
                    <a:pt x="711496" y="803036"/>
                  </a:cubicBezTo>
                  <a:lnTo>
                    <a:pt x="711496" y="919189"/>
                  </a:lnTo>
                  <a:lnTo>
                    <a:pt x="861313" y="919189"/>
                  </a:lnTo>
                  <a:lnTo>
                    <a:pt x="861313" y="444114"/>
                  </a:lnTo>
                  <a:lnTo>
                    <a:pt x="470060" y="444114"/>
                  </a:lnTo>
                  <a:lnTo>
                    <a:pt x="470060" y="591334"/>
                  </a:lnTo>
                  <a:lnTo>
                    <a:pt x="698576" y="591334"/>
                  </a:lnTo>
                  <a:cubicBezTo>
                    <a:pt x="676579" y="702363"/>
                    <a:pt x="578445" y="779869"/>
                    <a:pt x="454470" y="779869"/>
                  </a:cubicBezTo>
                  <a:cubicBezTo>
                    <a:pt x="291732" y="779869"/>
                    <a:pt x="175552" y="648236"/>
                    <a:pt x="175552" y="468776"/>
                  </a:cubicBezTo>
                  <a:cubicBezTo>
                    <a:pt x="175552" y="289315"/>
                    <a:pt x="291732" y="157682"/>
                    <a:pt x="454470" y="157682"/>
                  </a:cubicBezTo>
                  <a:cubicBezTo>
                    <a:pt x="570649" y="157682"/>
                    <a:pt x="654581" y="215759"/>
                    <a:pt x="699857" y="298389"/>
                  </a:cubicBezTo>
                  <a:lnTo>
                    <a:pt x="839316" y="205403"/>
                  </a:lnTo>
                  <a:cubicBezTo>
                    <a:pt x="770868" y="76332"/>
                    <a:pt x="626284" y="107"/>
                    <a:pt x="454470" y="107"/>
                  </a:cubicBezTo>
                </a:path>
              </a:pathLst>
            </a:custGeom>
            <a:grpFill/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chemeClr val="bg1"/>
                </a:solidFill>
                <a:latin typeface="BarmeniaGothaer Offc" panose="020B0503020204020204" pitchFamily="34" charset="0"/>
              </a:endParaRPr>
            </a:p>
          </p:txBody>
        </p:sp>
        <p:sp>
          <p:nvSpPr>
            <p:cNvPr id="42" name="Freihandform 41">
              <a:extLst>
                <a:ext uri="{FF2B5EF4-FFF2-40B4-BE49-F238E27FC236}">
                  <a16:creationId xmlns:a16="http://schemas.microsoft.com/office/drawing/2014/main" id="{7DD08E80-73E1-D920-65C2-14F61E75A2B9}"/>
                </a:ext>
              </a:extLst>
            </p:cNvPr>
            <p:cNvSpPr/>
            <p:nvPr/>
          </p:nvSpPr>
          <p:spPr>
            <a:xfrm>
              <a:off x="1768255" y="-1865975"/>
              <a:ext cx="1032722" cy="182257"/>
            </a:xfrm>
            <a:custGeom>
              <a:avLst/>
              <a:gdLst>
                <a:gd name="connsiteX0" fmla="*/ 5023081 w 5362651"/>
                <a:gd name="connsiteY0" fmla="*/ 804316 h 946411"/>
                <a:gd name="connsiteX1" fmla="*/ 4830658 w 5362651"/>
                <a:gd name="connsiteY1" fmla="*/ 597740 h 946411"/>
                <a:gd name="connsiteX2" fmla="*/ 5023081 w 5362651"/>
                <a:gd name="connsiteY2" fmla="*/ 391162 h 946411"/>
                <a:gd name="connsiteX3" fmla="*/ 5215504 w 5362651"/>
                <a:gd name="connsiteY3" fmla="*/ 597740 h 946411"/>
                <a:gd name="connsiteX4" fmla="*/ 5023081 w 5362651"/>
                <a:gd name="connsiteY4" fmla="*/ 804316 h 946411"/>
                <a:gd name="connsiteX5" fmla="*/ 5215504 w 5362651"/>
                <a:gd name="connsiteY5" fmla="*/ 267323 h 946411"/>
                <a:gd name="connsiteX6" fmla="*/ 5215504 w 5362651"/>
                <a:gd name="connsiteY6" fmla="*/ 377070 h 946411"/>
                <a:gd name="connsiteX7" fmla="*/ 4993395 w 5362651"/>
                <a:gd name="connsiteY7" fmla="*/ 249280 h 946411"/>
                <a:gd name="connsiteX8" fmla="*/ 4678278 w 5362651"/>
                <a:gd name="connsiteY8" fmla="*/ 597846 h 946411"/>
                <a:gd name="connsiteX9" fmla="*/ 4993395 w 5362651"/>
                <a:gd name="connsiteY9" fmla="*/ 946412 h 946411"/>
                <a:gd name="connsiteX10" fmla="*/ 5215504 w 5362651"/>
                <a:gd name="connsiteY10" fmla="*/ 818622 h 946411"/>
                <a:gd name="connsiteX11" fmla="*/ 5215504 w 5362651"/>
                <a:gd name="connsiteY11" fmla="*/ 928370 h 946411"/>
                <a:gd name="connsiteX12" fmla="*/ 5362651 w 5362651"/>
                <a:gd name="connsiteY12" fmla="*/ 928370 h 946411"/>
                <a:gd name="connsiteX13" fmla="*/ 5362651 w 5362651"/>
                <a:gd name="connsiteY13" fmla="*/ 267429 h 946411"/>
                <a:gd name="connsiteX14" fmla="*/ 5215504 w 5362651"/>
                <a:gd name="connsiteY14" fmla="*/ 267429 h 946411"/>
                <a:gd name="connsiteX15" fmla="*/ 4611218 w 5362651"/>
                <a:gd name="connsiteY15" fmla="*/ 91705 h 946411"/>
                <a:gd name="connsiteX16" fmla="*/ 4519492 w 5362651"/>
                <a:gd name="connsiteY16" fmla="*/ 183411 h 946411"/>
                <a:gd name="connsiteX17" fmla="*/ 4427765 w 5362651"/>
                <a:gd name="connsiteY17" fmla="*/ 91705 h 946411"/>
                <a:gd name="connsiteX18" fmla="*/ 4519492 w 5362651"/>
                <a:gd name="connsiteY18" fmla="*/ 0 h 946411"/>
                <a:gd name="connsiteX19" fmla="*/ 4611218 w 5362651"/>
                <a:gd name="connsiteY19" fmla="*/ 91705 h 946411"/>
                <a:gd name="connsiteX20" fmla="*/ 4445918 w 5362651"/>
                <a:gd name="connsiteY20" fmla="*/ 928263 h 946411"/>
                <a:gd name="connsiteX21" fmla="*/ 4593172 w 5362651"/>
                <a:gd name="connsiteY21" fmla="*/ 928263 h 946411"/>
                <a:gd name="connsiteX22" fmla="*/ 4593172 w 5362651"/>
                <a:gd name="connsiteY22" fmla="*/ 267323 h 946411"/>
                <a:gd name="connsiteX23" fmla="*/ 4445918 w 5362651"/>
                <a:gd name="connsiteY23" fmla="*/ 267323 h 946411"/>
                <a:gd name="connsiteX24" fmla="*/ 4445918 w 5362651"/>
                <a:gd name="connsiteY24" fmla="*/ 928263 h 946411"/>
                <a:gd name="connsiteX25" fmla="*/ 3777028 w 5362651"/>
                <a:gd name="connsiteY25" fmla="*/ 928263 h 946411"/>
                <a:gd name="connsiteX26" fmla="*/ 3924176 w 5362651"/>
                <a:gd name="connsiteY26" fmla="*/ 928263 h 946411"/>
                <a:gd name="connsiteX27" fmla="*/ 3924176 w 5362651"/>
                <a:gd name="connsiteY27" fmla="*/ 535820 h 946411"/>
                <a:gd name="connsiteX28" fmla="*/ 4061071 w 5362651"/>
                <a:gd name="connsiteY28" fmla="*/ 378351 h 946411"/>
                <a:gd name="connsiteX29" fmla="*/ 4190172 w 5362651"/>
                <a:gd name="connsiteY29" fmla="*/ 524183 h 946411"/>
                <a:gd name="connsiteX30" fmla="*/ 4190172 w 5362651"/>
                <a:gd name="connsiteY30" fmla="*/ 928263 h 946411"/>
                <a:gd name="connsiteX31" fmla="*/ 4337426 w 5362651"/>
                <a:gd name="connsiteY31" fmla="*/ 928263 h 946411"/>
                <a:gd name="connsiteX32" fmla="*/ 4337426 w 5362651"/>
                <a:gd name="connsiteY32" fmla="*/ 498348 h 946411"/>
                <a:gd name="connsiteX33" fmla="*/ 4121831 w 5362651"/>
                <a:gd name="connsiteY33" fmla="*/ 249174 h 946411"/>
                <a:gd name="connsiteX34" fmla="*/ 3924282 w 5362651"/>
                <a:gd name="connsiteY34" fmla="*/ 355078 h 946411"/>
                <a:gd name="connsiteX35" fmla="*/ 3924282 w 5362651"/>
                <a:gd name="connsiteY35" fmla="*/ 267323 h 946411"/>
                <a:gd name="connsiteX36" fmla="*/ 3777135 w 5362651"/>
                <a:gd name="connsiteY36" fmla="*/ 267323 h 946411"/>
                <a:gd name="connsiteX37" fmla="*/ 3777135 w 5362651"/>
                <a:gd name="connsiteY37" fmla="*/ 928263 h 946411"/>
                <a:gd name="connsiteX38" fmla="*/ 3199865 w 5362651"/>
                <a:gd name="connsiteY38" fmla="*/ 526745 h 946411"/>
                <a:gd name="connsiteX39" fmla="*/ 3371573 w 5362651"/>
                <a:gd name="connsiteY39" fmla="*/ 383476 h 946411"/>
                <a:gd name="connsiteX40" fmla="*/ 3540717 w 5362651"/>
                <a:gd name="connsiteY40" fmla="*/ 526745 h 946411"/>
                <a:gd name="connsiteX41" fmla="*/ 3199865 w 5362651"/>
                <a:gd name="connsiteY41" fmla="*/ 526745 h 946411"/>
                <a:gd name="connsiteX42" fmla="*/ 3044923 w 5362651"/>
                <a:gd name="connsiteY42" fmla="*/ 597740 h 946411"/>
                <a:gd name="connsiteX43" fmla="*/ 3383212 w 5362651"/>
                <a:gd name="connsiteY43" fmla="*/ 946305 h 946411"/>
                <a:gd name="connsiteX44" fmla="*/ 3671206 w 5362651"/>
                <a:gd name="connsiteY44" fmla="*/ 797804 h 946411"/>
                <a:gd name="connsiteX45" fmla="*/ 3570509 w 5362651"/>
                <a:gd name="connsiteY45" fmla="*/ 712611 h 946411"/>
                <a:gd name="connsiteX46" fmla="*/ 3383318 w 5362651"/>
                <a:gd name="connsiteY46" fmla="*/ 812003 h 946411"/>
                <a:gd name="connsiteX47" fmla="*/ 3196127 w 5362651"/>
                <a:gd name="connsiteY47" fmla="*/ 645460 h 946411"/>
                <a:gd name="connsiteX48" fmla="*/ 3690640 w 5362651"/>
                <a:gd name="connsiteY48" fmla="*/ 645460 h 946411"/>
                <a:gd name="connsiteX49" fmla="*/ 3694485 w 5362651"/>
                <a:gd name="connsiteY49" fmla="*/ 591227 h 946411"/>
                <a:gd name="connsiteX50" fmla="*/ 3371679 w 5362651"/>
                <a:gd name="connsiteY50" fmla="*/ 249174 h 946411"/>
                <a:gd name="connsiteX51" fmla="*/ 3044923 w 5362651"/>
                <a:gd name="connsiteY51" fmla="*/ 597740 h 946411"/>
                <a:gd name="connsiteX52" fmla="*/ 2032511 w 5362651"/>
                <a:gd name="connsiteY52" fmla="*/ 928263 h 946411"/>
                <a:gd name="connsiteX53" fmla="*/ 2179765 w 5362651"/>
                <a:gd name="connsiteY53" fmla="*/ 928263 h 946411"/>
                <a:gd name="connsiteX54" fmla="*/ 2179765 w 5362651"/>
                <a:gd name="connsiteY54" fmla="*/ 535820 h 946411"/>
                <a:gd name="connsiteX55" fmla="*/ 2306304 w 5362651"/>
                <a:gd name="connsiteY55" fmla="*/ 378351 h 946411"/>
                <a:gd name="connsiteX56" fmla="*/ 2425153 w 5362651"/>
                <a:gd name="connsiteY56" fmla="*/ 524183 h 946411"/>
                <a:gd name="connsiteX57" fmla="*/ 2425153 w 5362651"/>
                <a:gd name="connsiteY57" fmla="*/ 928263 h 946411"/>
                <a:gd name="connsiteX58" fmla="*/ 2572300 w 5362651"/>
                <a:gd name="connsiteY58" fmla="*/ 928263 h 946411"/>
                <a:gd name="connsiteX59" fmla="*/ 2572300 w 5362651"/>
                <a:gd name="connsiteY59" fmla="*/ 521621 h 946411"/>
                <a:gd name="connsiteX60" fmla="*/ 2698839 w 5362651"/>
                <a:gd name="connsiteY60" fmla="*/ 378351 h 946411"/>
                <a:gd name="connsiteX61" fmla="*/ 2817688 w 5362651"/>
                <a:gd name="connsiteY61" fmla="*/ 524183 h 946411"/>
                <a:gd name="connsiteX62" fmla="*/ 2817688 w 5362651"/>
                <a:gd name="connsiteY62" fmla="*/ 928263 h 946411"/>
                <a:gd name="connsiteX63" fmla="*/ 2964942 w 5362651"/>
                <a:gd name="connsiteY63" fmla="*/ 928263 h 946411"/>
                <a:gd name="connsiteX64" fmla="*/ 2964942 w 5362651"/>
                <a:gd name="connsiteY64" fmla="*/ 498348 h 946411"/>
                <a:gd name="connsiteX65" fmla="*/ 2746677 w 5362651"/>
                <a:gd name="connsiteY65" fmla="*/ 249174 h 946411"/>
                <a:gd name="connsiteX66" fmla="*/ 2547847 w 5362651"/>
                <a:gd name="connsiteY66" fmla="*/ 362764 h 946411"/>
                <a:gd name="connsiteX67" fmla="*/ 2367063 w 5362651"/>
                <a:gd name="connsiteY67" fmla="*/ 249174 h 946411"/>
                <a:gd name="connsiteX68" fmla="*/ 2179872 w 5362651"/>
                <a:gd name="connsiteY68" fmla="*/ 355078 h 946411"/>
                <a:gd name="connsiteX69" fmla="*/ 2179872 w 5362651"/>
                <a:gd name="connsiteY69" fmla="*/ 267323 h 946411"/>
                <a:gd name="connsiteX70" fmla="*/ 2032618 w 5362651"/>
                <a:gd name="connsiteY70" fmla="*/ 267323 h 946411"/>
                <a:gd name="connsiteX71" fmla="*/ 2032618 w 5362651"/>
                <a:gd name="connsiteY71" fmla="*/ 928263 h 946411"/>
                <a:gd name="connsiteX72" fmla="*/ 1612854 w 5362651"/>
                <a:gd name="connsiteY72" fmla="*/ 928263 h 946411"/>
                <a:gd name="connsiteX73" fmla="*/ 1760107 w 5362651"/>
                <a:gd name="connsiteY73" fmla="*/ 928263 h 946411"/>
                <a:gd name="connsiteX74" fmla="*/ 1760107 w 5362651"/>
                <a:gd name="connsiteY74" fmla="*/ 568061 h 946411"/>
                <a:gd name="connsiteX75" fmla="*/ 1922845 w 5362651"/>
                <a:gd name="connsiteY75" fmla="*/ 408030 h 946411"/>
                <a:gd name="connsiteX76" fmla="*/ 1955093 w 5362651"/>
                <a:gd name="connsiteY76" fmla="*/ 408030 h 946411"/>
                <a:gd name="connsiteX77" fmla="*/ 1955093 w 5362651"/>
                <a:gd name="connsiteY77" fmla="*/ 255686 h 946411"/>
                <a:gd name="connsiteX78" fmla="*/ 1940891 w 5362651"/>
                <a:gd name="connsiteY78" fmla="*/ 255686 h 946411"/>
                <a:gd name="connsiteX79" fmla="*/ 1760107 w 5362651"/>
                <a:gd name="connsiteY79" fmla="*/ 387426 h 946411"/>
                <a:gd name="connsiteX80" fmla="*/ 1760107 w 5362651"/>
                <a:gd name="connsiteY80" fmla="*/ 267323 h 946411"/>
                <a:gd name="connsiteX81" fmla="*/ 1612854 w 5362651"/>
                <a:gd name="connsiteY81" fmla="*/ 267323 h 946411"/>
                <a:gd name="connsiteX82" fmla="*/ 1612854 w 5362651"/>
                <a:gd name="connsiteY82" fmla="*/ 928263 h 946411"/>
                <a:gd name="connsiteX83" fmla="*/ 1159666 w 5362651"/>
                <a:gd name="connsiteY83" fmla="*/ 804316 h 946411"/>
                <a:gd name="connsiteX84" fmla="*/ 967242 w 5362651"/>
                <a:gd name="connsiteY84" fmla="*/ 597740 h 946411"/>
                <a:gd name="connsiteX85" fmla="*/ 1159666 w 5362651"/>
                <a:gd name="connsiteY85" fmla="*/ 391162 h 946411"/>
                <a:gd name="connsiteX86" fmla="*/ 1352089 w 5362651"/>
                <a:gd name="connsiteY86" fmla="*/ 597740 h 946411"/>
                <a:gd name="connsiteX87" fmla="*/ 1159666 w 5362651"/>
                <a:gd name="connsiteY87" fmla="*/ 804316 h 946411"/>
                <a:gd name="connsiteX88" fmla="*/ 1351982 w 5362651"/>
                <a:gd name="connsiteY88" fmla="*/ 267323 h 946411"/>
                <a:gd name="connsiteX89" fmla="*/ 1351982 w 5362651"/>
                <a:gd name="connsiteY89" fmla="*/ 377070 h 946411"/>
                <a:gd name="connsiteX90" fmla="*/ 1129873 w 5362651"/>
                <a:gd name="connsiteY90" fmla="*/ 249280 h 946411"/>
                <a:gd name="connsiteX91" fmla="*/ 814756 w 5362651"/>
                <a:gd name="connsiteY91" fmla="*/ 597846 h 946411"/>
                <a:gd name="connsiteX92" fmla="*/ 1129873 w 5362651"/>
                <a:gd name="connsiteY92" fmla="*/ 946412 h 946411"/>
                <a:gd name="connsiteX93" fmla="*/ 1351982 w 5362651"/>
                <a:gd name="connsiteY93" fmla="*/ 818622 h 946411"/>
                <a:gd name="connsiteX94" fmla="*/ 1351982 w 5362651"/>
                <a:gd name="connsiteY94" fmla="*/ 928370 h 946411"/>
                <a:gd name="connsiteX95" fmla="*/ 1499129 w 5362651"/>
                <a:gd name="connsiteY95" fmla="*/ 928370 h 946411"/>
                <a:gd name="connsiteX96" fmla="*/ 1499129 w 5362651"/>
                <a:gd name="connsiteY96" fmla="*/ 267429 h 946411"/>
                <a:gd name="connsiteX97" fmla="*/ 1351982 w 5362651"/>
                <a:gd name="connsiteY97" fmla="*/ 267429 h 946411"/>
                <a:gd name="connsiteX98" fmla="*/ 418376 w 5362651"/>
                <a:gd name="connsiteY98" fmla="*/ 386038 h 946411"/>
                <a:gd name="connsiteX99" fmla="*/ 167863 w 5362651"/>
                <a:gd name="connsiteY99" fmla="*/ 386038 h 946411"/>
                <a:gd name="connsiteX100" fmla="*/ 167863 w 5362651"/>
                <a:gd name="connsiteY100" fmla="*/ 176898 h 946411"/>
                <a:gd name="connsiteX101" fmla="*/ 418376 w 5362651"/>
                <a:gd name="connsiteY101" fmla="*/ 176898 h 946411"/>
                <a:gd name="connsiteX102" fmla="*/ 544915 w 5362651"/>
                <a:gd name="connsiteY102" fmla="*/ 281415 h 946411"/>
                <a:gd name="connsiteX103" fmla="*/ 418376 w 5362651"/>
                <a:gd name="connsiteY103" fmla="*/ 386038 h 946411"/>
                <a:gd name="connsiteX104" fmla="*/ 426172 w 5362651"/>
                <a:gd name="connsiteY104" fmla="*/ 775919 h 946411"/>
                <a:gd name="connsiteX105" fmla="*/ 167863 w 5362651"/>
                <a:gd name="connsiteY105" fmla="*/ 775919 h 946411"/>
                <a:gd name="connsiteX106" fmla="*/ 167863 w 5362651"/>
                <a:gd name="connsiteY106" fmla="*/ 538382 h 946411"/>
                <a:gd name="connsiteX107" fmla="*/ 426172 w 5362651"/>
                <a:gd name="connsiteY107" fmla="*/ 538382 h 946411"/>
                <a:gd name="connsiteX108" fmla="*/ 566912 w 5362651"/>
                <a:gd name="connsiteY108" fmla="*/ 657204 h 946411"/>
                <a:gd name="connsiteX109" fmla="*/ 426172 w 5362651"/>
                <a:gd name="connsiteY109" fmla="*/ 776026 h 946411"/>
                <a:gd name="connsiteX110" fmla="*/ 0 w 5362651"/>
                <a:gd name="connsiteY110" fmla="*/ 928263 h 946411"/>
                <a:gd name="connsiteX111" fmla="*/ 445500 w 5362651"/>
                <a:gd name="connsiteY111" fmla="*/ 928263 h 946411"/>
                <a:gd name="connsiteX112" fmla="*/ 742464 w 5362651"/>
                <a:gd name="connsiteY112" fmla="*/ 673965 h 946411"/>
                <a:gd name="connsiteX113" fmla="*/ 584959 w 5362651"/>
                <a:gd name="connsiteY113" fmla="*/ 458420 h 946411"/>
                <a:gd name="connsiteX114" fmla="*/ 720573 w 5362651"/>
                <a:gd name="connsiteY114" fmla="*/ 259636 h 946411"/>
                <a:gd name="connsiteX115" fmla="*/ 441656 w 5362651"/>
                <a:gd name="connsiteY115" fmla="*/ 24661 h 946411"/>
                <a:gd name="connsiteX116" fmla="*/ 0 w 5362651"/>
                <a:gd name="connsiteY116" fmla="*/ 24661 h 946411"/>
                <a:gd name="connsiteX117" fmla="*/ 0 w 5362651"/>
                <a:gd name="connsiteY117" fmla="*/ 928370 h 9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362651" h="946411">
                  <a:moveTo>
                    <a:pt x="5023081" y="804316"/>
                  </a:moveTo>
                  <a:cubicBezTo>
                    <a:pt x="4912026" y="804316"/>
                    <a:pt x="4830658" y="716561"/>
                    <a:pt x="4830658" y="597740"/>
                  </a:cubicBezTo>
                  <a:cubicBezTo>
                    <a:pt x="4830658" y="478918"/>
                    <a:pt x="4912026" y="391162"/>
                    <a:pt x="5023081" y="391162"/>
                  </a:cubicBezTo>
                  <a:cubicBezTo>
                    <a:pt x="5134136" y="391162"/>
                    <a:pt x="5215504" y="478918"/>
                    <a:pt x="5215504" y="597740"/>
                  </a:cubicBezTo>
                  <a:cubicBezTo>
                    <a:pt x="5215504" y="716561"/>
                    <a:pt x="5134136" y="804316"/>
                    <a:pt x="5023081" y="804316"/>
                  </a:cubicBezTo>
                  <a:moveTo>
                    <a:pt x="5215504" y="267323"/>
                  </a:moveTo>
                  <a:lnTo>
                    <a:pt x="5215504" y="377070"/>
                  </a:lnTo>
                  <a:cubicBezTo>
                    <a:pt x="5171616" y="293158"/>
                    <a:pt x="5095373" y="249280"/>
                    <a:pt x="4993395" y="249280"/>
                  </a:cubicBezTo>
                  <a:cubicBezTo>
                    <a:pt x="4820407" y="249280"/>
                    <a:pt x="4678278" y="395112"/>
                    <a:pt x="4678278" y="597846"/>
                  </a:cubicBezTo>
                  <a:cubicBezTo>
                    <a:pt x="4678278" y="800580"/>
                    <a:pt x="4820300" y="946412"/>
                    <a:pt x="4993395" y="946412"/>
                  </a:cubicBezTo>
                  <a:cubicBezTo>
                    <a:pt x="5095373" y="946412"/>
                    <a:pt x="5171616" y="902534"/>
                    <a:pt x="5215504" y="818622"/>
                  </a:cubicBezTo>
                  <a:lnTo>
                    <a:pt x="5215504" y="928370"/>
                  </a:lnTo>
                  <a:lnTo>
                    <a:pt x="5362651" y="928370"/>
                  </a:lnTo>
                  <a:lnTo>
                    <a:pt x="5362651" y="267429"/>
                  </a:lnTo>
                  <a:lnTo>
                    <a:pt x="5215504" y="267429"/>
                  </a:lnTo>
                  <a:close/>
                  <a:moveTo>
                    <a:pt x="4611218" y="91705"/>
                  </a:moveTo>
                  <a:cubicBezTo>
                    <a:pt x="4611218" y="142095"/>
                    <a:pt x="4569893" y="183411"/>
                    <a:pt x="4519492" y="183411"/>
                  </a:cubicBezTo>
                  <a:cubicBezTo>
                    <a:pt x="4469090" y="183411"/>
                    <a:pt x="4427765" y="142095"/>
                    <a:pt x="4427765" y="91705"/>
                  </a:cubicBezTo>
                  <a:cubicBezTo>
                    <a:pt x="4427765" y="41315"/>
                    <a:pt x="4469090" y="0"/>
                    <a:pt x="4519492" y="0"/>
                  </a:cubicBezTo>
                  <a:cubicBezTo>
                    <a:pt x="4569893" y="0"/>
                    <a:pt x="4611218" y="41315"/>
                    <a:pt x="4611218" y="91705"/>
                  </a:cubicBezTo>
                  <a:moveTo>
                    <a:pt x="4445918" y="928263"/>
                  </a:moveTo>
                  <a:lnTo>
                    <a:pt x="4593172" y="928263"/>
                  </a:lnTo>
                  <a:lnTo>
                    <a:pt x="4593172" y="267323"/>
                  </a:lnTo>
                  <a:lnTo>
                    <a:pt x="4445918" y="267323"/>
                  </a:lnTo>
                  <a:lnTo>
                    <a:pt x="4445918" y="928263"/>
                  </a:lnTo>
                  <a:close/>
                  <a:moveTo>
                    <a:pt x="3777028" y="928263"/>
                  </a:moveTo>
                  <a:lnTo>
                    <a:pt x="3924176" y="928263"/>
                  </a:lnTo>
                  <a:lnTo>
                    <a:pt x="3924176" y="535820"/>
                  </a:lnTo>
                  <a:cubicBezTo>
                    <a:pt x="3924176" y="433866"/>
                    <a:pt x="3978421" y="378351"/>
                    <a:pt x="4061071" y="378351"/>
                  </a:cubicBezTo>
                  <a:cubicBezTo>
                    <a:pt x="4143722" y="378351"/>
                    <a:pt x="4190172" y="433866"/>
                    <a:pt x="4190172" y="524183"/>
                  </a:cubicBezTo>
                  <a:lnTo>
                    <a:pt x="4190172" y="928263"/>
                  </a:lnTo>
                  <a:lnTo>
                    <a:pt x="4337426" y="928263"/>
                  </a:lnTo>
                  <a:lnTo>
                    <a:pt x="4337426" y="498348"/>
                  </a:lnTo>
                  <a:cubicBezTo>
                    <a:pt x="4337426" y="327961"/>
                    <a:pt x="4245700" y="249174"/>
                    <a:pt x="4121831" y="249174"/>
                  </a:cubicBezTo>
                  <a:cubicBezTo>
                    <a:pt x="4019853" y="249174"/>
                    <a:pt x="3952686" y="299563"/>
                    <a:pt x="3924282" y="355078"/>
                  </a:cubicBezTo>
                  <a:lnTo>
                    <a:pt x="3924282" y="267323"/>
                  </a:lnTo>
                  <a:lnTo>
                    <a:pt x="3777135" y="267323"/>
                  </a:lnTo>
                  <a:lnTo>
                    <a:pt x="3777135" y="928263"/>
                  </a:lnTo>
                  <a:close/>
                  <a:moveTo>
                    <a:pt x="3199865" y="526745"/>
                  </a:moveTo>
                  <a:cubicBezTo>
                    <a:pt x="3220474" y="437709"/>
                    <a:pt x="3283796" y="383476"/>
                    <a:pt x="3371573" y="383476"/>
                  </a:cubicBezTo>
                  <a:cubicBezTo>
                    <a:pt x="3454223" y="383476"/>
                    <a:pt x="3521389" y="432584"/>
                    <a:pt x="3540717" y="526745"/>
                  </a:cubicBezTo>
                  <a:lnTo>
                    <a:pt x="3199865" y="526745"/>
                  </a:lnTo>
                  <a:close/>
                  <a:moveTo>
                    <a:pt x="3044923" y="597740"/>
                  </a:moveTo>
                  <a:cubicBezTo>
                    <a:pt x="3044923" y="799085"/>
                    <a:pt x="3188225" y="946305"/>
                    <a:pt x="3383212" y="946305"/>
                  </a:cubicBezTo>
                  <a:cubicBezTo>
                    <a:pt x="3503343" y="946305"/>
                    <a:pt x="3616960" y="886948"/>
                    <a:pt x="3671206" y="797804"/>
                  </a:cubicBezTo>
                  <a:lnTo>
                    <a:pt x="3570509" y="712611"/>
                  </a:lnTo>
                  <a:cubicBezTo>
                    <a:pt x="3533029" y="774531"/>
                    <a:pt x="3463299" y="812003"/>
                    <a:pt x="3383318" y="812003"/>
                  </a:cubicBezTo>
                  <a:cubicBezTo>
                    <a:pt x="3286466" y="812003"/>
                    <a:pt x="3214174" y="746133"/>
                    <a:pt x="3196127" y="645460"/>
                  </a:cubicBezTo>
                  <a:lnTo>
                    <a:pt x="3690640" y="645460"/>
                  </a:lnTo>
                  <a:cubicBezTo>
                    <a:pt x="3693203" y="628699"/>
                    <a:pt x="3694485" y="609269"/>
                    <a:pt x="3694485" y="591227"/>
                  </a:cubicBezTo>
                  <a:cubicBezTo>
                    <a:pt x="3694485" y="401411"/>
                    <a:pt x="3565384" y="249174"/>
                    <a:pt x="3371679" y="249174"/>
                  </a:cubicBezTo>
                  <a:cubicBezTo>
                    <a:pt x="3177975" y="249174"/>
                    <a:pt x="3044923" y="396286"/>
                    <a:pt x="3044923" y="597740"/>
                  </a:cubicBezTo>
                  <a:moveTo>
                    <a:pt x="2032511" y="928263"/>
                  </a:moveTo>
                  <a:lnTo>
                    <a:pt x="2179765" y="928263"/>
                  </a:lnTo>
                  <a:lnTo>
                    <a:pt x="2179765" y="535820"/>
                  </a:lnTo>
                  <a:cubicBezTo>
                    <a:pt x="2179765" y="433866"/>
                    <a:pt x="2230167" y="378351"/>
                    <a:pt x="2306304" y="378351"/>
                  </a:cubicBezTo>
                  <a:cubicBezTo>
                    <a:pt x="2382440" y="378351"/>
                    <a:pt x="2425153" y="433866"/>
                    <a:pt x="2425153" y="524183"/>
                  </a:cubicBezTo>
                  <a:lnTo>
                    <a:pt x="2425153" y="928263"/>
                  </a:lnTo>
                  <a:lnTo>
                    <a:pt x="2572300" y="928263"/>
                  </a:lnTo>
                  <a:lnTo>
                    <a:pt x="2572300" y="521621"/>
                  </a:lnTo>
                  <a:cubicBezTo>
                    <a:pt x="2572300" y="433866"/>
                    <a:pt x="2622702" y="378351"/>
                    <a:pt x="2698839" y="378351"/>
                  </a:cubicBezTo>
                  <a:cubicBezTo>
                    <a:pt x="2774974" y="378351"/>
                    <a:pt x="2817688" y="433866"/>
                    <a:pt x="2817688" y="524183"/>
                  </a:cubicBezTo>
                  <a:lnTo>
                    <a:pt x="2817688" y="928263"/>
                  </a:lnTo>
                  <a:lnTo>
                    <a:pt x="2964942" y="928263"/>
                  </a:lnTo>
                  <a:lnTo>
                    <a:pt x="2964942" y="498348"/>
                  </a:lnTo>
                  <a:cubicBezTo>
                    <a:pt x="2964942" y="327961"/>
                    <a:pt x="2877166" y="249174"/>
                    <a:pt x="2746677" y="249174"/>
                  </a:cubicBezTo>
                  <a:cubicBezTo>
                    <a:pt x="2658901" y="249174"/>
                    <a:pt x="2590453" y="287927"/>
                    <a:pt x="2547847" y="362764"/>
                  </a:cubicBezTo>
                  <a:cubicBezTo>
                    <a:pt x="2513036" y="285258"/>
                    <a:pt x="2447151" y="249174"/>
                    <a:pt x="2367063" y="249174"/>
                  </a:cubicBezTo>
                  <a:cubicBezTo>
                    <a:pt x="2271492" y="249174"/>
                    <a:pt x="2208277" y="299563"/>
                    <a:pt x="2179872" y="355078"/>
                  </a:cubicBezTo>
                  <a:lnTo>
                    <a:pt x="2179872" y="267323"/>
                  </a:lnTo>
                  <a:lnTo>
                    <a:pt x="2032618" y="267323"/>
                  </a:lnTo>
                  <a:lnTo>
                    <a:pt x="2032618" y="928263"/>
                  </a:lnTo>
                  <a:close/>
                  <a:moveTo>
                    <a:pt x="1612854" y="928263"/>
                  </a:moveTo>
                  <a:lnTo>
                    <a:pt x="1760107" y="928263"/>
                  </a:lnTo>
                  <a:lnTo>
                    <a:pt x="1760107" y="568061"/>
                  </a:lnTo>
                  <a:cubicBezTo>
                    <a:pt x="1760107" y="458313"/>
                    <a:pt x="1806558" y="408030"/>
                    <a:pt x="1922845" y="408030"/>
                  </a:cubicBezTo>
                  <a:lnTo>
                    <a:pt x="1955093" y="408030"/>
                  </a:lnTo>
                  <a:lnTo>
                    <a:pt x="1955093" y="255686"/>
                  </a:lnTo>
                  <a:lnTo>
                    <a:pt x="1940891" y="255686"/>
                  </a:lnTo>
                  <a:cubicBezTo>
                    <a:pt x="1844039" y="255686"/>
                    <a:pt x="1780823" y="309919"/>
                    <a:pt x="1760107" y="387426"/>
                  </a:cubicBezTo>
                  <a:lnTo>
                    <a:pt x="1760107" y="267323"/>
                  </a:lnTo>
                  <a:lnTo>
                    <a:pt x="1612854" y="267323"/>
                  </a:lnTo>
                  <a:lnTo>
                    <a:pt x="1612854" y="928263"/>
                  </a:lnTo>
                  <a:close/>
                  <a:moveTo>
                    <a:pt x="1159666" y="804316"/>
                  </a:moveTo>
                  <a:cubicBezTo>
                    <a:pt x="1048611" y="804316"/>
                    <a:pt x="967242" y="716561"/>
                    <a:pt x="967242" y="597740"/>
                  </a:cubicBezTo>
                  <a:cubicBezTo>
                    <a:pt x="967242" y="478918"/>
                    <a:pt x="1048611" y="391162"/>
                    <a:pt x="1159666" y="391162"/>
                  </a:cubicBezTo>
                  <a:cubicBezTo>
                    <a:pt x="1270720" y="391162"/>
                    <a:pt x="1352089" y="478918"/>
                    <a:pt x="1352089" y="597740"/>
                  </a:cubicBezTo>
                  <a:cubicBezTo>
                    <a:pt x="1352089" y="716561"/>
                    <a:pt x="1270720" y="804316"/>
                    <a:pt x="1159666" y="804316"/>
                  </a:cubicBezTo>
                  <a:moveTo>
                    <a:pt x="1351982" y="267323"/>
                  </a:moveTo>
                  <a:lnTo>
                    <a:pt x="1351982" y="377070"/>
                  </a:lnTo>
                  <a:cubicBezTo>
                    <a:pt x="1308094" y="293158"/>
                    <a:pt x="1231851" y="249280"/>
                    <a:pt x="1129873" y="249280"/>
                  </a:cubicBezTo>
                  <a:cubicBezTo>
                    <a:pt x="956885" y="249280"/>
                    <a:pt x="814756" y="395112"/>
                    <a:pt x="814756" y="597846"/>
                  </a:cubicBezTo>
                  <a:cubicBezTo>
                    <a:pt x="814756" y="800580"/>
                    <a:pt x="956778" y="946412"/>
                    <a:pt x="1129873" y="946412"/>
                  </a:cubicBezTo>
                  <a:cubicBezTo>
                    <a:pt x="1231851" y="946412"/>
                    <a:pt x="1308094" y="902534"/>
                    <a:pt x="1351982" y="818622"/>
                  </a:cubicBezTo>
                  <a:lnTo>
                    <a:pt x="1351982" y="928370"/>
                  </a:lnTo>
                  <a:lnTo>
                    <a:pt x="1499129" y="928370"/>
                  </a:lnTo>
                  <a:lnTo>
                    <a:pt x="1499129" y="267429"/>
                  </a:lnTo>
                  <a:lnTo>
                    <a:pt x="1351982" y="267429"/>
                  </a:lnTo>
                  <a:close/>
                  <a:moveTo>
                    <a:pt x="418376" y="386038"/>
                  </a:moveTo>
                  <a:lnTo>
                    <a:pt x="167863" y="386038"/>
                  </a:lnTo>
                  <a:lnTo>
                    <a:pt x="167863" y="176898"/>
                  </a:lnTo>
                  <a:lnTo>
                    <a:pt x="418376" y="176898"/>
                  </a:lnTo>
                  <a:cubicBezTo>
                    <a:pt x="498464" y="176898"/>
                    <a:pt x="544915" y="215652"/>
                    <a:pt x="544915" y="281415"/>
                  </a:cubicBezTo>
                  <a:cubicBezTo>
                    <a:pt x="544915" y="347178"/>
                    <a:pt x="498464" y="386038"/>
                    <a:pt x="418376" y="386038"/>
                  </a:cubicBezTo>
                  <a:moveTo>
                    <a:pt x="426172" y="775919"/>
                  </a:moveTo>
                  <a:lnTo>
                    <a:pt x="167863" y="775919"/>
                  </a:lnTo>
                  <a:lnTo>
                    <a:pt x="167863" y="538382"/>
                  </a:lnTo>
                  <a:lnTo>
                    <a:pt x="426172" y="538382"/>
                  </a:lnTo>
                  <a:cubicBezTo>
                    <a:pt x="515229" y="538382"/>
                    <a:pt x="566912" y="582259"/>
                    <a:pt x="566912" y="657204"/>
                  </a:cubicBezTo>
                  <a:cubicBezTo>
                    <a:pt x="566912" y="732148"/>
                    <a:pt x="515229" y="776026"/>
                    <a:pt x="426172" y="776026"/>
                  </a:cubicBezTo>
                  <a:moveTo>
                    <a:pt x="0" y="928263"/>
                  </a:moveTo>
                  <a:lnTo>
                    <a:pt x="445500" y="928263"/>
                  </a:lnTo>
                  <a:cubicBezTo>
                    <a:pt x="632690" y="928263"/>
                    <a:pt x="742464" y="833995"/>
                    <a:pt x="742464" y="673965"/>
                  </a:cubicBezTo>
                  <a:cubicBezTo>
                    <a:pt x="742464" y="564217"/>
                    <a:pt x="681811" y="490661"/>
                    <a:pt x="584959" y="458420"/>
                  </a:cubicBezTo>
                  <a:cubicBezTo>
                    <a:pt x="668890" y="426179"/>
                    <a:pt x="720573" y="351235"/>
                    <a:pt x="720573" y="259636"/>
                  </a:cubicBezTo>
                  <a:cubicBezTo>
                    <a:pt x="720573" y="112416"/>
                    <a:pt x="617314" y="24661"/>
                    <a:pt x="441656" y="24661"/>
                  </a:cubicBezTo>
                  <a:lnTo>
                    <a:pt x="0" y="24661"/>
                  </a:lnTo>
                  <a:lnTo>
                    <a:pt x="0" y="928370"/>
                  </a:lnTo>
                  <a:close/>
                </a:path>
              </a:pathLst>
            </a:custGeom>
            <a:grpFill/>
            <a:ln w="10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chemeClr val="bg1"/>
                </a:solidFill>
                <a:latin typeface="BarmeniaGothaer Offc" panose="020B0503020204020204" pitchFamily="34" charset="0"/>
              </a:endParaRPr>
            </a:p>
          </p:txBody>
        </p:sp>
      </p:grp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5FAA8ED5-72FF-EE39-5B5C-7F99B9CCC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741674"/>
            <a:ext cx="561657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CC75DA60-7867-FA1D-74D8-24FBB7B8F2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327882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F44AB4F5-FFBA-1B4F-E437-C3D203A11F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5255514"/>
            <a:ext cx="561657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0F650E20-83CE-724B-969F-A3EC2162BA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4792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7266D109-BE0D-E910-56C3-B1A90D8BCB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2207514"/>
            <a:ext cx="5616575" cy="387798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A041B2B9-9C5F-A118-C16D-62C876A196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1744663"/>
            <a:ext cx="473075" cy="479106"/>
          </a:xfrm>
        </p:spPr>
        <p:txBody>
          <a:bodyPr/>
          <a:lstStyle>
            <a:lvl1pPr>
              <a:defRPr sz="28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2CF1BC2D-FA1F-1777-4C31-EF2381C0DD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3763" y="4105723"/>
            <a:ext cx="4420965" cy="2120143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419993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t Beschreib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EDB6DEA-773F-2EF3-9EB9-121F304E9B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425" y="3492064"/>
            <a:ext cx="473075" cy="342210"/>
          </a:xfrm>
        </p:spPr>
        <p:txBody>
          <a:bodyPr/>
          <a:lstStyle>
            <a:lvl1pPr>
              <a:defRPr sz="20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3FE73-A8D4-8E4C-9AF5-7EE2CBFAE433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AACB2A4-1EEC-F218-B437-B3F88CBA38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9593" y="3492064"/>
            <a:ext cx="473075" cy="342145"/>
          </a:xfrm>
        </p:spPr>
        <p:txBody>
          <a:bodyPr/>
          <a:lstStyle>
            <a:lvl1pPr>
              <a:defRPr sz="20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BEEF7D3E-55A8-015A-265F-03DF0E7A0C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8084" y="3492064"/>
            <a:ext cx="473075" cy="342145"/>
          </a:xfrm>
        </p:spPr>
        <p:txBody>
          <a:bodyPr/>
          <a:lstStyle>
            <a:lvl1pPr>
              <a:defRPr sz="20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ED0262C1-627C-B0AB-9CE9-73F21A89633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36575" y="3492064"/>
            <a:ext cx="473075" cy="342145"/>
          </a:xfrm>
        </p:spPr>
        <p:txBody>
          <a:bodyPr/>
          <a:lstStyle>
            <a:lvl1pPr>
              <a:defRPr sz="2000" b="0" i="0">
                <a:solidFill>
                  <a:schemeClr val="accent4"/>
                </a:solidFill>
                <a:latin typeface="BarmeniaGothaer Offc Medium" panose="020B0603020204020204" pitchFamily="34" charset="0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4129C3FA-6FE3-0EE1-D36B-7E0E616219F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1102" y="3857824"/>
            <a:ext cx="2376000" cy="836255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000" b="0" i="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3" name="Textplatzhalter 31">
            <a:extLst>
              <a:ext uri="{FF2B5EF4-FFF2-40B4-BE49-F238E27FC236}">
                <a16:creationId xmlns:a16="http://schemas.microsoft.com/office/drawing/2014/main" id="{9AB56BA2-0673-687E-007E-C4504C68435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39593" y="3857824"/>
            <a:ext cx="2376000" cy="836255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000" b="0" i="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4" name="Textplatzhalter 31">
            <a:extLst>
              <a:ext uri="{FF2B5EF4-FFF2-40B4-BE49-F238E27FC236}">
                <a16:creationId xmlns:a16="http://schemas.microsoft.com/office/drawing/2014/main" id="{F9234449-A798-E9BC-C8A3-89564E43C86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88084" y="3857824"/>
            <a:ext cx="2376000" cy="836255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000" b="0" i="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5" name="Textplatzhalter 31">
            <a:extLst>
              <a:ext uri="{FF2B5EF4-FFF2-40B4-BE49-F238E27FC236}">
                <a16:creationId xmlns:a16="http://schemas.microsoft.com/office/drawing/2014/main" id="{D096D0BA-29DC-C5BB-83C6-C8DC4F97FF9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36575" y="3857824"/>
            <a:ext cx="2376000" cy="836255"/>
          </a:xfrm>
        </p:spPr>
        <p:txBody>
          <a:bodyPr/>
          <a:lstStyle>
            <a:lvl1pPr>
              <a:lnSpc>
                <a:spcPct val="90000"/>
              </a:lnSpc>
              <a:spcAft>
                <a:spcPts val="400"/>
              </a:spcAft>
              <a:defRPr sz="2000" b="0" i="0">
                <a:solidFill>
                  <a:schemeClr val="bg1"/>
                </a:solidFill>
                <a:latin typeface="BarmeniaGothaer Offc Medium" panose="020B0603020204020204" pitchFamily="34" charset="0"/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9" name="Grafik 10">
            <a:extLst>
              <a:ext uri="{FF2B5EF4-FFF2-40B4-BE49-F238E27FC236}">
                <a16:creationId xmlns:a16="http://schemas.microsoft.com/office/drawing/2014/main" id="{BD964CCA-22D1-6A5D-57E3-30437BC68EE0}"/>
              </a:ext>
            </a:extLst>
          </p:cNvPr>
          <p:cNvSpPr>
            <a:spLocks noChangeAspect="1"/>
          </p:cNvSpPr>
          <p:nvPr userDrawn="1"/>
        </p:nvSpPr>
        <p:spPr>
          <a:xfrm>
            <a:off x="10340098" y="441325"/>
            <a:ext cx="1360800" cy="1348397"/>
          </a:xfrm>
          <a:custGeom>
            <a:avLst/>
            <a:gdLst>
              <a:gd name="connsiteX0" fmla="*/ 960912 w 2117020"/>
              <a:gd name="connsiteY0" fmla="*/ 1154058 h 2107284"/>
              <a:gd name="connsiteX1" fmla="*/ 956912 w 2117020"/>
              <a:gd name="connsiteY1" fmla="*/ 1151582 h 2107284"/>
              <a:gd name="connsiteX2" fmla="*/ 411606 w 2117020"/>
              <a:gd name="connsiteY2" fmla="*/ 1071096 h 2107284"/>
              <a:gd name="connsiteX3" fmla="*/ 170909 w 2117020"/>
              <a:gd name="connsiteY3" fmla="*/ 1158249 h 2107284"/>
              <a:gd name="connsiteX4" fmla="*/ 411606 w 2117020"/>
              <a:gd name="connsiteY4" fmla="*/ 1245403 h 2107284"/>
              <a:gd name="connsiteX5" fmla="*/ 878045 w 2117020"/>
              <a:gd name="connsiteY5" fmla="*/ 1187491 h 2107284"/>
              <a:gd name="connsiteX6" fmla="*/ 229011 w 2117020"/>
              <a:gd name="connsiteY6" fmla="*/ 1744704 h 2107284"/>
              <a:gd name="connsiteX7" fmla="*/ 17556 w 2117020"/>
              <a:gd name="connsiteY7" fmla="*/ 2088556 h 2107284"/>
              <a:gd name="connsiteX8" fmla="*/ 365028 w 2117020"/>
              <a:gd name="connsiteY8" fmla="*/ 1879292 h 2107284"/>
              <a:gd name="connsiteX9" fmla="*/ 928051 w 2117020"/>
              <a:gd name="connsiteY9" fmla="*/ 1237021 h 2107284"/>
              <a:gd name="connsiteX10" fmla="*/ 870044 w 2117020"/>
              <a:gd name="connsiteY10" fmla="*/ 1703841 h 2107284"/>
              <a:gd name="connsiteX11" fmla="*/ 957198 w 2117020"/>
              <a:gd name="connsiteY11" fmla="*/ 1944443 h 2107284"/>
              <a:gd name="connsiteX12" fmla="*/ 1044351 w 2117020"/>
              <a:gd name="connsiteY12" fmla="*/ 1703841 h 2107284"/>
              <a:gd name="connsiteX13" fmla="*/ 963865 w 2117020"/>
              <a:gd name="connsiteY13" fmla="*/ 1158535 h 2107284"/>
              <a:gd name="connsiteX14" fmla="*/ 961008 w 2117020"/>
              <a:gd name="connsiteY14" fmla="*/ 1154154 h 2107284"/>
              <a:gd name="connsiteX15" fmla="*/ 931575 w 2117020"/>
              <a:gd name="connsiteY15" fmla="*/ 939460 h 2107284"/>
              <a:gd name="connsiteX16" fmla="*/ 942434 w 2117020"/>
              <a:gd name="connsiteY16" fmla="*/ 928602 h 2107284"/>
              <a:gd name="connsiteX17" fmla="*/ 373220 w 2117020"/>
              <a:gd name="connsiteY17" fmla="*/ 228038 h 2107284"/>
              <a:gd name="connsiteX18" fmla="*/ 21938 w 2117020"/>
              <a:gd name="connsiteY18" fmla="*/ 18869 h 2107284"/>
              <a:gd name="connsiteX19" fmla="*/ 231012 w 2117020"/>
              <a:gd name="connsiteY19" fmla="*/ 370151 h 2107284"/>
              <a:gd name="connsiteX20" fmla="*/ 931575 w 2117020"/>
              <a:gd name="connsiteY20" fmla="*/ 939365 h 2107284"/>
              <a:gd name="connsiteX21" fmla="*/ 1065306 w 2117020"/>
              <a:gd name="connsiteY21" fmla="*/ 134407 h 2107284"/>
              <a:gd name="connsiteX22" fmla="*/ 978248 w 2117020"/>
              <a:gd name="connsiteY22" fmla="*/ 371008 h 2107284"/>
              <a:gd name="connsiteX23" fmla="*/ 1058734 w 2117020"/>
              <a:gd name="connsiteY23" fmla="*/ 907075 h 2107284"/>
              <a:gd name="connsiteX24" fmla="*/ 1071974 w 2117020"/>
              <a:gd name="connsiteY24" fmla="*/ 907075 h 2107284"/>
              <a:gd name="connsiteX25" fmla="*/ 1152460 w 2117020"/>
              <a:gd name="connsiteY25" fmla="*/ 371008 h 2107284"/>
              <a:gd name="connsiteX26" fmla="*/ 1065306 w 2117020"/>
              <a:gd name="connsiteY26" fmla="*/ 134407 h 2107284"/>
              <a:gd name="connsiteX27" fmla="*/ 1187417 w 2117020"/>
              <a:gd name="connsiteY27" fmla="*/ 1167870 h 2107284"/>
              <a:gd name="connsiteX28" fmla="*/ 1176558 w 2117020"/>
              <a:gd name="connsiteY28" fmla="*/ 1178728 h 2107284"/>
              <a:gd name="connsiteX29" fmla="*/ 1745772 w 2117020"/>
              <a:gd name="connsiteY29" fmla="*/ 1879292 h 2107284"/>
              <a:gd name="connsiteX30" fmla="*/ 2097054 w 2117020"/>
              <a:gd name="connsiteY30" fmla="*/ 2088366 h 2107284"/>
              <a:gd name="connsiteX31" fmla="*/ 1887885 w 2117020"/>
              <a:gd name="connsiteY31" fmla="*/ 1737084 h 2107284"/>
              <a:gd name="connsiteX32" fmla="*/ 1187322 w 2117020"/>
              <a:gd name="connsiteY32" fmla="*/ 1167870 h 2107284"/>
              <a:gd name="connsiteX33" fmla="*/ 1746820 w 2117020"/>
              <a:gd name="connsiteY33" fmla="*/ 228514 h 2107284"/>
              <a:gd name="connsiteX34" fmla="*/ 1177606 w 2117020"/>
              <a:gd name="connsiteY34" fmla="*/ 929078 h 2107284"/>
              <a:gd name="connsiteX35" fmla="*/ 1188465 w 2117020"/>
              <a:gd name="connsiteY35" fmla="*/ 939936 h 2107284"/>
              <a:gd name="connsiteX36" fmla="*/ 1889028 w 2117020"/>
              <a:gd name="connsiteY36" fmla="*/ 370722 h 2107284"/>
              <a:gd name="connsiteX37" fmla="*/ 2098102 w 2117020"/>
              <a:gd name="connsiteY37" fmla="*/ 19440 h 2107284"/>
              <a:gd name="connsiteX38" fmla="*/ 1746820 w 2117020"/>
              <a:gd name="connsiteY38" fmla="*/ 228514 h 2107284"/>
              <a:gd name="connsiteX39" fmla="*/ 1803018 w 2117020"/>
              <a:gd name="connsiteY39" fmla="*/ 1148534 h 2107284"/>
              <a:gd name="connsiteX40" fmla="*/ 2064669 w 2117020"/>
              <a:gd name="connsiteY40" fmla="*/ 1061475 h 2107284"/>
              <a:gd name="connsiteX41" fmla="*/ 1803018 w 2117020"/>
              <a:gd name="connsiteY41" fmla="*/ 974322 h 2107284"/>
              <a:gd name="connsiteX42" fmla="*/ 1210182 w 2117020"/>
              <a:gd name="connsiteY42" fmla="*/ 1054808 h 2107284"/>
              <a:gd name="connsiteX43" fmla="*/ 1210182 w 2117020"/>
              <a:gd name="connsiteY43" fmla="*/ 1068143 h 2107284"/>
              <a:gd name="connsiteX44" fmla="*/ 1803018 w 2117020"/>
              <a:gd name="connsiteY44" fmla="*/ 1148534 h 210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17020" h="2107284">
                <a:moveTo>
                  <a:pt x="960912" y="1154058"/>
                </a:moveTo>
                <a:cubicBezTo>
                  <a:pt x="959960" y="1153011"/>
                  <a:pt x="958626" y="1152153"/>
                  <a:pt x="956912" y="1151582"/>
                </a:cubicBezTo>
                <a:cubicBezTo>
                  <a:pt x="811751" y="1106433"/>
                  <a:pt x="636681" y="1071096"/>
                  <a:pt x="411606" y="1071096"/>
                </a:cubicBezTo>
                <a:cubicBezTo>
                  <a:pt x="247776" y="1071096"/>
                  <a:pt x="170909" y="1087479"/>
                  <a:pt x="170909" y="1158249"/>
                </a:cubicBezTo>
                <a:cubicBezTo>
                  <a:pt x="170909" y="1229020"/>
                  <a:pt x="247680" y="1245403"/>
                  <a:pt x="411606" y="1245403"/>
                </a:cubicBezTo>
                <a:cubicBezTo>
                  <a:pt x="597343" y="1245403"/>
                  <a:pt x="749076" y="1221305"/>
                  <a:pt x="878045" y="1187491"/>
                </a:cubicBezTo>
                <a:cubicBezTo>
                  <a:pt x="685449" y="1318650"/>
                  <a:pt x="471518" y="1504769"/>
                  <a:pt x="229011" y="1744704"/>
                </a:cubicBezTo>
                <a:cubicBezTo>
                  <a:pt x="38702" y="1933013"/>
                  <a:pt x="-37689" y="2033882"/>
                  <a:pt x="17556" y="2088556"/>
                </a:cubicBezTo>
                <a:cubicBezTo>
                  <a:pt x="72801" y="2143230"/>
                  <a:pt x="174719" y="2067601"/>
                  <a:pt x="365028" y="1879292"/>
                </a:cubicBezTo>
                <a:cubicBezTo>
                  <a:pt x="607535" y="1639262"/>
                  <a:pt x="795558" y="1427616"/>
                  <a:pt x="928051" y="1237021"/>
                </a:cubicBezTo>
                <a:cubicBezTo>
                  <a:pt x="894237" y="1365990"/>
                  <a:pt x="870044" y="1517818"/>
                  <a:pt x="870044" y="1703841"/>
                </a:cubicBezTo>
                <a:cubicBezTo>
                  <a:pt x="870044" y="1867671"/>
                  <a:pt x="886427" y="1944443"/>
                  <a:pt x="957198" y="1944443"/>
                </a:cubicBezTo>
                <a:cubicBezTo>
                  <a:pt x="1027968" y="1944443"/>
                  <a:pt x="1044351" y="1867671"/>
                  <a:pt x="1044351" y="1703841"/>
                </a:cubicBezTo>
                <a:cubicBezTo>
                  <a:pt x="1044351" y="1478766"/>
                  <a:pt x="1009109" y="1303601"/>
                  <a:pt x="963865" y="1158535"/>
                </a:cubicBezTo>
                <a:cubicBezTo>
                  <a:pt x="963293" y="1156535"/>
                  <a:pt x="962246" y="1155106"/>
                  <a:pt x="961008" y="1154154"/>
                </a:cubicBezTo>
                <a:moveTo>
                  <a:pt x="931575" y="939460"/>
                </a:moveTo>
                <a:cubicBezTo>
                  <a:pt x="942434" y="946413"/>
                  <a:pt x="949387" y="939460"/>
                  <a:pt x="942434" y="928602"/>
                </a:cubicBezTo>
                <a:cubicBezTo>
                  <a:pt x="810322" y="722766"/>
                  <a:pt x="635252" y="490071"/>
                  <a:pt x="373220" y="228038"/>
                </a:cubicBezTo>
                <a:cubicBezTo>
                  <a:pt x="182529" y="37252"/>
                  <a:pt x="79659" y="-38853"/>
                  <a:pt x="21938" y="18869"/>
                </a:cubicBezTo>
                <a:cubicBezTo>
                  <a:pt x="-35784" y="76590"/>
                  <a:pt x="40321" y="179365"/>
                  <a:pt x="231012" y="370151"/>
                </a:cubicBezTo>
                <a:cubicBezTo>
                  <a:pt x="493044" y="632184"/>
                  <a:pt x="725740" y="807348"/>
                  <a:pt x="931575" y="939365"/>
                </a:cubicBezTo>
                <a:moveTo>
                  <a:pt x="1065306" y="134407"/>
                </a:moveTo>
                <a:cubicBezTo>
                  <a:pt x="994631" y="134407"/>
                  <a:pt x="978248" y="209940"/>
                  <a:pt x="978248" y="371008"/>
                </a:cubicBezTo>
                <a:cubicBezTo>
                  <a:pt x="978248" y="592274"/>
                  <a:pt x="1013490" y="764486"/>
                  <a:pt x="1058734" y="907075"/>
                </a:cubicBezTo>
                <a:cubicBezTo>
                  <a:pt x="1061115" y="914600"/>
                  <a:pt x="1069593" y="914600"/>
                  <a:pt x="1071974" y="907075"/>
                </a:cubicBezTo>
                <a:cubicBezTo>
                  <a:pt x="1117122" y="764390"/>
                  <a:pt x="1152460" y="592274"/>
                  <a:pt x="1152460" y="371008"/>
                </a:cubicBezTo>
                <a:cubicBezTo>
                  <a:pt x="1152460" y="209940"/>
                  <a:pt x="1136077" y="134407"/>
                  <a:pt x="1065306" y="134407"/>
                </a:cubicBezTo>
                <a:moveTo>
                  <a:pt x="1187417" y="1167870"/>
                </a:moveTo>
                <a:cubicBezTo>
                  <a:pt x="1176558" y="1160821"/>
                  <a:pt x="1169605" y="1167870"/>
                  <a:pt x="1176558" y="1178728"/>
                </a:cubicBezTo>
                <a:cubicBezTo>
                  <a:pt x="1308670" y="1384563"/>
                  <a:pt x="1483740" y="1617259"/>
                  <a:pt x="1745772" y="1879292"/>
                </a:cubicBezTo>
                <a:cubicBezTo>
                  <a:pt x="1936558" y="2070078"/>
                  <a:pt x="2039333" y="2146182"/>
                  <a:pt x="2097054" y="2088366"/>
                </a:cubicBezTo>
                <a:cubicBezTo>
                  <a:pt x="2154776" y="2030644"/>
                  <a:pt x="2078671" y="1927869"/>
                  <a:pt x="1887885" y="1737084"/>
                </a:cubicBezTo>
                <a:cubicBezTo>
                  <a:pt x="1625852" y="1475051"/>
                  <a:pt x="1393157" y="1299886"/>
                  <a:pt x="1187322" y="1167870"/>
                </a:cubicBezTo>
                <a:moveTo>
                  <a:pt x="1746820" y="228514"/>
                </a:moveTo>
                <a:cubicBezTo>
                  <a:pt x="1484787" y="490547"/>
                  <a:pt x="1309623" y="723243"/>
                  <a:pt x="1177606" y="929078"/>
                </a:cubicBezTo>
                <a:cubicBezTo>
                  <a:pt x="1170653" y="939936"/>
                  <a:pt x="1177606" y="946890"/>
                  <a:pt x="1188465" y="939936"/>
                </a:cubicBezTo>
                <a:cubicBezTo>
                  <a:pt x="1394300" y="807824"/>
                  <a:pt x="1626995" y="632755"/>
                  <a:pt x="1889028" y="370722"/>
                </a:cubicBezTo>
                <a:cubicBezTo>
                  <a:pt x="2079814" y="179937"/>
                  <a:pt x="2155919" y="77162"/>
                  <a:pt x="2098102" y="19440"/>
                </a:cubicBezTo>
                <a:cubicBezTo>
                  <a:pt x="2040381" y="-38281"/>
                  <a:pt x="1937606" y="37824"/>
                  <a:pt x="1746820" y="228514"/>
                </a:cubicBezTo>
                <a:moveTo>
                  <a:pt x="1803018" y="1148534"/>
                </a:moveTo>
                <a:cubicBezTo>
                  <a:pt x="1981135" y="1148534"/>
                  <a:pt x="2064669" y="1132151"/>
                  <a:pt x="2064669" y="1061475"/>
                </a:cubicBezTo>
                <a:cubicBezTo>
                  <a:pt x="2064669" y="990800"/>
                  <a:pt x="1981135" y="974322"/>
                  <a:pt x="1803018" y="974322"/>
                </a:cubicBezTo>
                <a:cubicBezTo>
                  <a:pt x="1558320" y="974322"/>
                  <a:pt x="1367916" y="1009659"/>
                  <a:pt x="1210182" y="1054808"/>
                </a:cubicBezTo>
                <a:cubicBezTo>
                  <a:pt x="1201895" y="1057189"/>
                  <a:pt x="1201895" y="1065762"/>
                  <a:pt x="1210182" y="1068143"/>
                </a:cubicBezTo>
                <a:cubicBezTo>
                  <a:pt x="1367916" y="1113291"/>
                  <a:pt x="1558416" y="1148534"/>
                  <a:pt x="1803018" y="1148534"/>
                </a:cubicBezTo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solidFill>
                <a:schemeClr val="accent4"/>
              </a:solidFill>
              <a:latin typeface="BarmeniaGothaer Offc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7D7D53-5DF8-6DAE-7EFA-8EC28E2F8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87560"/>
            <a:ext cx="8496300" cy="988803"/>
          </a:xfrm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de-DE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19380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7E5B-FBD4-594B-B451-BFB21225B1C8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B27D-4802-6948-A101-6CF6A7142FF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81293"/>
            <a:ext cx="11232998" cy="43686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spcBef>
                <a:spcPts val="2400"/>
              </a:spcBef>
              <a:defRPr/>
            </a:lvl3pPr>
            <a:lvl7pPr>
              <a:spcBef>
                <a:spcPts val="2400"/>
              </a:spcBef>
              <a:spcAft>
                <a:spcPts val="800"/>
              </a:spcAft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1197BB0-4DBF-9E87-7365-C2B0590B9ACA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tx1"/>
          </a:solidFill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2FA8601F-EF3B-B9C9-9332-CF00E3697443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82E76270-AC73-C733-0A07-5AA5B517A3CF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E72AFA75-A53D-73CC-6AFB-2842E9BFB3B3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2473AA-2D9E-B44B-07B9-8A963473B5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46022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viel Inhalt 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5DF58-CEAA-DF01-9BDE-F4159E6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CE805-A5F6-640D-ABEC-1BB65892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0C3D8-42C6-5942-8EC4-711417AF2694}" type="datetime1">
              <a:t>17.03.2025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819CB-6853-8D4C-5ADE-9CBC786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73059-96FB-1895-0484-E6075F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397FF169-25C5-AF37-A41C-D1D491DB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81293"/>
            <a:ext cx="11232998" cy="43686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504000" indent="-252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 marL="504000" indent="-2520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DB6500-3F33-08FB-B261-675D8EEE23D1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5B3DA3-BAD4-2410-4C76-34120071529C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bg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4A5B6C9-9099-7DD3-0C60-7BEB1F0BA106}"/>
              </a:ext>
            </a:extLst>
          </p:cNvPr>
          <p:cNvGrpSpPr/>
          <p:nvPr userDrawn="1"/>
        </p:nvGrpSpPr>
        <p:grpSpPr>
          <a:xfrm>
            <a:off x="10681275" y="444748"/>
            <a:ext cx="1030118" cy="282917"/>
            <a:chOff x="10681275" y="444748"/>
            <a:chExt cx="1030118" cy="282917"/>
          </a:xfrm>
          <a:solidFill>
            <a:schemeClr val="bg1"/>
          </a:solidFill>
        </p:grpSpPr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E549CFF-61C2-F6B9-ED85-C4F2F74FCF41}"/>
                </a:ext>
              </a:extLst>
            </p:cNvPr>
            <p:cNvSpPr/>
            <p:nvPr/>
          </p:nvSpPr>
          <p:spPr>
            <a:xfrm>
              <a:off x="10681275" y="444748"/>
              <a:ext cx="284304" cy="282917"/>
            </a:xfrm>
            <a:custGeom>
              <a:avLst/>
              <a:gdLst>
                <a:gd name="connsiteX0" fmla="*/ 940451 w 2071941"/>
                <a:gd name="connsiteY0" fmla="*/ 1129220 h 2061837"/>
                <a:gd name="connsiteX1" fmla="*/ 936536 w 2071941"/>
                <a:gd name="connsiteY1" fmla="*/ 1126797 h 2061837"/>
                <a:gd name="connsiteX2" fmla="*/ 402841 w 2071941"/>
                <a:gd name="connsiteY2" fmla="*/ 1048043 h 2061837"/>
                <a:gd name="connsiteX3" fmla="*/ 167269 w 2071941"/>
                <a:gd name="connsiteY3" fmla="*/ 1133321 h 2061837"/>
                <a:gd name="connsiteX4" fmla="*/ 402841 w 2071941"/>
                <a:gd name="connsiteY4" fmla="*/ 1218599 h 2061837"/>
                <a:gd name="connsiteX5" fmla="*/ 859348 w 2071941"/>
                <a:gd name="connsiteY5" fmla="*/ 1161934 h 2061837"/>
                <a:gd name="connsiteX6" fmla="*/ 224135 w 2071941"/>
                <a:gd name="connsiteY6" fmla="*/ 1707154 h 2061837"/>
                <a:gd name="connsiteX7" fmla="*/ 17182 w 2071941"/>
                <a:gd name="connsiteY7" fmla="*/ 2043606 h 2061837"/>
                <a:gd name="connsiteX8" fmla="*/ 357255 w 2071941"/>
                <a:gd name="connsiteY8" fmla="*/ 1838845 h 2061837"/>
                <a:gd name="connsiteX9" fmla="*/ 908289 w 2071941"/>
                <a:gd name="connsiteY9" fmla="*/ 1210397 h 2061837"/>
                <a:gd name="connsiteX10" fmla="*/ 851517 w 2071941"/>
                <a:gd name="connsiteY10" fmla="*/ 1667171 h 2061837"/>
                <a:gd name="connsiteX11" fmla="*/ 936815 w 2071941"/>
                <a:gd name="connsiteY11" fmla="*/ 1902594 h 2061837"/>
                <a:gd name="connsiteX12" fmla="*/ 1022113 w 2071941"/>
                <a:gd name="connsiteY12" fmla="*/ 1667171 h 2061837"/>
                <a:gd name="connsiteX13" fmla="*/ 943341 w 2071941"/>
                <a:gd name="connsiteY13" fmla="*/ 1133601 h 2061837"/>
                <a:gd name="connsiteX14" fmla="*/ 940544 w 2071941"/>
                <a:gd name="connsiteY14" fmla="*/ 1129314 h 2061837"/>
                <a:gd name="connsiteX15" fmla="*/ 911832 w 2071941"/>
                <a:gd name="connsiteY15" fmla="*/ 919241 h 2061837"/>
                <a:gd name="connsiteX16" fmla="*/ 922459 w 2071941"/>
                <a:gd name="connsiteY16" fmla="*/ 908616 h 2061837"/>
                <a:gd name="connsiteX17" fmla="*/ 365366 w 2071941"/>
                <a:gd name="connsiteY17" fmla="*/ 223130 h 2061837"/>
                <a:gd name="connsiteX18" fmla="*/ 21564 w 2071941"/>
                <a:gd name="connsiteY18" fmla="*/ 18463 h 2061837"/>
                <a:gd name="connsiteX19" fmla="*/ 226186 w 2071941"/>
                <a:gd name="connsiteY19" fmla="*/ 362184 h 2061837"/>
                <a:gd name="connsiteX20" fmla="*/ 911832 w 2071941"/>
                <a:gd name="connsiteY20" fmla="*/ 919147 h 2061837"/>
                <a:gd name="connsiteX21" fmla="*/ 1042622 w 2071941"/>
                <a:gd name="connsiteY21" fmla="*/ 131514 h 2061837"/>
                <a:gd name="connsiteX22" fmla="*/ 957417 w 2071941"/>
                <a:gd name="connsiteY22" fmla="*/ 363023 h 2061837"/>
                <a:gd name="connsiteX23" fmla="*/ 1036189 w 2071941"/>
                <a:gd name="connsiteY23" fmla="*/ 887553 h 2061837"/>
                <a:gd name="connsiteX24" fmla="*/ 1049147 w 2071941"/>
                <a:gd name="connsiteY24" fmla="*/ 887553 h 2061837"/>
                <a:gd name="connsiteX25" fmla="*/ 1127920 w 2071941"/>
                <a:gd name="connsiteY25" fmla="*/ 363023 h 2061837"/>
                <a:gd name="connsiteX26" fmla="*/ 1042622 w 2071941"/>
                <a:gd name="connsiteY26" fmla="*/ 131514 h 2061837"/>
                <a:gd name="connsiteX27" fmla="*/ 1162225 w 2071941"/>
                <a:gd name="connsiteY27" fmla="*/ 1142641 h 2061837"/>
                <a:gd name="connsiteX28" fmla="*/ 1151598 w 2071941"/>
                <a:gd name="connsiteY28" fmla="*/ 1153266 h 2061837"/>
                <a:gd name="connsiteX29" fmla="*/ 1708691 w 2071941"/>
                <a:gd name="connsiteY29" fmla="*/ 1838752 h 2061837"/>
                <a:gd name="connsiteX30" fmla="*/ 2052493 w 2071941"/>
                <a:gd name="connsiteY30" fmla="*/ 2043326 h 2061837"/>
                <a:gd name="connsiteX31" fmla="*/ 1847778 w 2071941"/>
                <a:gd name="connsiteY31" fmla="*/ 1699604 h 2061837"/>
                <a:gd name="connsiteX32" fmla="*/ 1162132 w 2071941"/>
                <a:gd name="connsiteY32" fmla="*/ 1142641 h 2061837"/>
                <a:gd name="connsiteX33" fmla="*/ 1709624 w 2071941"/>
                <a:gd name="connsiteY33" fmla="*/ 223503 h 2061837"/>
                <a:gd name="connsiteX34" fmla="*/ 1152530 w 2071941"/>
                <a:gd name="connsiteY34" fmla="*/ 908989 h 2061837"/>
                <a:gd name="connsiteX35" fmla="*/ 1163158 w 2071941"/>
                <a:gd name="connsiteY35" fmla="*/ 919614 h 2061837"/>
                <a:gd name="connsiteX36" fmla="*/ 1848804 w 2071941"/>
                <a:gd name="connsiteY36" fmla="*/ 362650 h 2061837"/>
                <a:gd name="connsiteX37" fmla="*/ 2053425 w 2071941"/>
                <a:gd name="connsiteY37" fmla="*/ 18929 h 2061837"/>
                <a:gd name="connsiteX38" fmla="*/ 1709624 w 2071941"/>
                <a:gd name="connsiteY38" fmla="*/ 223503 h 2061837"/>
                <a:gd name="connsiteX39" fmla="*/ 1764624 w 2071941"/>
                <a:gd name="connsiteY39" fmla="*/ 1123722 h 2061837"/>
                <a:gd name="connsiteX40" fmla="*/ 2020705 w 2071941"/>
                <a:gd name="connsiteY40" fmla="*/ 1038537 h 2061837"/>
                <a:gd name="connsiteX41" fmla="*/ 1764624 w 2071941"/>
                <a:gd name="connsiteY41" fmla="*/ 953259 h 2061837"/>
                <a:gd name="connsiteX42" fmla="*/ 1184412 w 2071941"/>
                <a:gd name="connsiteY42" fmla="*/ 1032013 h 2061837"/>
                <a:gd name="connsiteX43" fmla="*/ 1184412 w 2071941"/>
                <a:gd name="connsiteY43" fmla="*/ 1045061 h 2061837"/>
                <a:gd name="connsiteX44" fmla="*/ 1764624 w 2071941"/>
                <a:gd name="connsiteY44" fmla="*/ 1123722 h 206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1941" h="2061837">
                  <a:moveTo>
                    <a:pt x="940451" y="1129220"/>
                  </a:moveTo>
                  <a:cubicBezTo>
                    <a:pt x="939518" y="1128195"/>
                    <a:pt x="938213" y="1127356"/>
                    <a:pt x="936536" y="1126797"/>
                  </a:cubicBezTo>
                  <a:cubicBezTo>
                    <a:pt x="794465" y="1082620"/>
                    <a:pt x="623124" y="1048043"/>
                    <a:pt x="402841" y="1048043"/>
                  </a:cubicBezTo>
                  <a:cubicBezTo>
                    <a:pt x="242499" y="1048043"/>
                    <a:pt x="167269" y="1064074"/>
                    <a:pt x="167269" y="1133321"/>
                  </a:cubicBezTo>
                  <a:cubicBezTo>
                    <a:pt x="167269" y="1202569"/>
                    <a:pt x="242406" y="1218599"/>
                    <a:pt x="402841" y="1218599"/>
                  </a:cubicBezTo>
                  <a:cubicBezTo>
                    <a:pt x="584623" y="1218599"/>
                    <a:pt x="733126" y="1195019"/>
                    <a:pt x="859348" y="1161934"/>
                  </a:cubicBezTo>
                  <a:cubicBezTo>
                    <a:pt x="670854" y="1290270"/>
                    <a:pt x="461477" y="1472383"/>
                    <a:pt x="224135" y="1707154"/>
                  </a:cubicBezTo>
                  <a:cubicBezTo>
                    <a:pt x="37878" y="1891410"/>
                    <a:pt x="-36886" y="1990109"/>
                    <a:pt x="17182" y="2043606"/>
                  </a:cubicBezTo>
                  <a:cubicBezTo>
                    <a:pt x="71251" y="2097102"/>
                    <a:pt x="170998" y="2023102"/>
                    <a:pt x="357255" y="1838845"/>
                  </a:cubicBezTo>
                  <a:cubicBezTo>
                    <a:pt x="594598" y="1603981"/>
                    <a:pt x="778618" y="1396891"/>
                    <a:pt x="908289" y="1210397"/>
                  </a:cubicBezTo>
                  <a:cubicBezTo>
                    <a:pt x="875195" y="1336590"/>
                    <a:pt x="851517" y="1485151"/>
                    <a:pt x="851517" y="1667171"/>
                  </a:cubicBezTo>
                  <a:cubicBezTo>
                    <a:pt x="851517" y="1827475"/>
                    <a:pt x="867551" y="1902594"/>
                    <a:pt x="936815" y="1902594"/>
                  </a:cubicBezTo>
                  <a:cubicBezTo>
                    <a:pt x="1006079" y="1902594"/>
                    <a:pt x="1022113" y="1827475"/>
                    <a:pt x="1022113" y="1667171"/>
                  </a:cubicBezTo>
                  <a:cubicBezTo>
                    <a:pt x="1022113" y="1446939"/>
                    <a:pt x="987621" y="1275544"/>
                    <a:pt x="943341" y="1133601"/>
                  </a:cubicBezTo>
                  <a:cubicBezTo>
                    <a:pt x="942781" y="1131644"/>
                    <a:pt x="941756" y="1130246"/>
                    <a:pt x="940544" y="1129314"/>
                  </a:cubicBezTo>
                  <a:moveTo>
                    <a:pt x="911832" y="919241"/>
                  </a:moveTo>
                  <a:cubicBezTo>
                    <a:pt x="922459" y="926044"/>
                    <a:pt x="929264" y="919241"/>
                    <a:pt x="922459" y="908616"/>
                  </a:cubicBezTo>
                  <a:cubicBezTo>
                    <a:pt x="793160" y="707211"/>
                    <a:pt x="621819" y="479523"/>
                    <a:pt x="365366" y="223130"/>
                  </a:cubicBezTo>
                  <a:cubicBezTo>
                    <a:pt x="178736" y="36450"/>
                    <a:pt x="78056" y="-38016"/>
                    <a:pt x="21564" y="18463"/>
                  </a:cubicBezTo>
                  <a:cubicBezTo>
                    <a:pt x="-34929" y="74942"/>
                    <a:pt x="39556" y="175505"/>
                    <a:pt x="226186" y="362184"/>
                  </a:cubicBezTo>
                  <a:cubicBezTo>
                    <a:pt x="482639" y="618577"/>
                    <a:pt x="710379" y="789972"/>
                    <a:pt x="911832" y="919147"/>
                  </a:cubicBezTo>
                  <a:moveTo>
                    <a:pt x="1042622" y="131514"/>
                  </a:moveTo>
                  <a:cubicBezTo>
                    <a:pt x="973451" y="131514"/>
                    <a:pt x="957417" y="205422"/>
                    <a:pt x="957417" y="363023"/>
                  </a:cubicBezTo>
                  <a:cubicBezTo>
                    <a:pt x="957417" y="579527"/>
                    <a:pt x="991909" y="748032"/>
                    <a:pt x="1036189" y="887553"/>
                  </a:cubicBezTo>
                  <a:cubicBezTo>
                    <a:pt x="1038520" y="894916"/>
                    <a:pt x="1046817" y="894916"/>
                    <a:pt x="1049147" y="887553"/>
                  </a:cubicBezTo>
                  <a:cubicBezTo>
                    <a:pt x="1093334" y="747939"/>
                    <a:pt x="1127920" y="579527"/>
                    <a:pt x="1127920" y="363023"/>
                  </a:cubicBezTo>
                  <a:cubicBezTo>
                    <a:pt x="1127920" y="205422"/>
                    <a:pt x="1111886" y="131514"/>
                    <a:pt x="1042622" y="131514"/>
                  </a:cubicBezTo>
                  <a:moveTo>
                    <a:pt x="1162225" y="1142641"/>
                  </a:moveTo>
                  <a:cubicBezTo>
                    <a:pt x="1151598" y="1135744"/>
                    <a:pt x="1144793" y="1142641"/>
                    <a:pt x="1151598" y="1153266"/>
                  </a:cubicBezTo>
                  <a:cubicBezTo>
                    <a:pt x="1280896" y="1354671"/>
                    <a:pt x="1452238" y="1582359"/>
                    <a:pt x="1708691" y="1838752"/>
                  </a:cubicBezTo>
                  <a:cubicBezTo>
                    <a:pt x="1895414" y="2025432"/>
                    <a:pt x="1996001" y="2099898"/>
                    <a:pt x="2052493" y="2043326"/>
                  </a:cubicBezTo>
                  <a:cubicBezTo>
                    <a:pt x="2108986" y="1986847"/>
                    <a:pt x="2034501" y="1886284"/>
                    <a:pt x="1847778" y="1699604"/>
                  </a:cubicBezTo>
                  <a:cubicBezTo>
                    <a:pt x="1591325" y="1443211"/>
                    <a:pt x="1363584" y="1271816"/>
                    <a:pt x="1162132" y="1142641"/>
                  </a:cubicBezTo>
                  <a:moveTo>
                    <a:pt x="1709624" y="223503"/>
                  </a:moveTo>
                  <a:cubicBezTo>
                    <a:pt x="1453170" y="479896"/>
                    <a:pt x="1281736" y="707584"/>
                    <a:pt x="1152530" y="908989"/>
                  </a:cubicBezTo>
                  <a:cubicBezTo>
                    <a:pt x="1145725" y="919614"/>
                    <a:pt x="1152530" y="926417"/>
                    <a:pt x="1163158" y="919614"/>
                  </a:cubicBezTo>
                  <a:cubicBezTo>
                    <a:pt x="1364610" y="790345"/>
                    <a:pt x="1592350" y="619044"/>
                    <a:pt x="1848804" y="362650"/>
                  </a:cubicBezTo>
                  <a:cubicBezTo>
                    <a:pt x="2035527" y="175971"/>
                    <a:pt x="2110011" y="75408"/>
                    <a:pt x="2053425" y="18929"/>
                  </a:cubicBezTo>
                  <a:cubicBezTo>
                    <a:pt x="1996933" y="-37551"/>
                    <a:pt x="1896347" y="36916"/>
                    <a:pt x="1709624" y="223503"/>
                  </a:cubicBezTo>
                  <a:moveTo>
                    <a:pt x="1764624" y="1123722"/>
                  </a:moveTo>
                  <a:cubicBezTo>
                    <a:pt x="1938949" y="1123722"/>
                    <a:pt x="2020705" y="1107691"/>
                    <a:pt x="2020705" y="1038537"/>
                  </a:cubicBezTo>
                  <a:cubicBezTo>
                    <a:pt x="2020705" y="969382"/>
                    <a:pt x="1938949" y="953259"/>
                    <a:pt x="1764624" y="953259"/>
                  </a:cubicBezTo>
                  <a:cubicBezTo>
                    <a:pt x="1525138" y="953259"/>
                    <a:pt x="1338787" y="987836"/>
                    <a:pt x="1184412" y="1032013"/>
                  </a:cubicBezTo>
                  <a:cubicBezTo>
                    <a:pt x="1176302" y="1034343"/>
                    <a:pt x="1176302" y="1042731"/>
                    <a:pt x="1184412" y="1045061"/>
                  </a:cubicBezTo>
                  <a:cubicBezTo>
                    <a:pt x="1338787" y="1089237"/>
                    <a:pt x="1525231" y="1123722"/>
                    <a:pt x="1764624" y="1123722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956D604A-D67A-449A-9C52-E65C15812AA3}"/>
                </a:ext>
              </a:extLst>
            </p:cNvPr>
            <p:cNvSpPr/>
            <p:nvPr/>
          </p:nvSpPr>
          <p:spPr>
            <a:xfrm>
              <a:off x="11062198" y="606486"/>
              <a:ext cx="559783" cy="112283"/>
            </a:xfrm>
            <a:custGeom>
              <a:avLst/>
              <a:gdLst>
                <a:gd name="connsiteX0" fmla="*/ 3780888 w 4079571"/>
                <a:gd name="connsiteY0" fmla="*/ 802452 h 818296"/>
                <a:gd name="connsiteX1" fmla="*/ 3909348 w 4079571"/>
                <a:gd name="connsiteY1" fmla="*/ 802452 h 818296"/>
                <a:gd name="connsiteX2" fmla="*/ 3909348 w 4079571"/>
                <a:gd name="connsiteY2" fmla="*/ 487995 h 818296"/>
                <a:gd name="connsiteX3" fmla="*/ 4051418 w 4079571"/>
                <a:gd name="connsiteY3" fmla="*/ 348195 h 818296"/>
                <a:gd name="connsiteX4" fmla="*/ 4079571 w 4079571"/>
                <a:gd name="connsiteY4" fmla="*/ 348195 h 818296"/>
                <a:gd name="connsiteX5" fmla="*/ 4079571 w 4079571"/>
                <a:gd name="connsiteY5" fmla="*/ 215199 h 818296"/>
                <a:gd name="connsiteX6" fmla="*/ 4067173 w 4079571"/>
                <a:gd name="connsiteY6" fmla="*/ 215199 h 818296"/>
                <a:gd name="connsiteX7" fmla="*/ 3909348 w 4079571"/>
                <a:gd name="connsiteY7" fmla="*/ 330115 h 818296"/>
                <a:gd name="connsiteX8" fmla="*/ 3909348 w 4079571"/>
                <a:gd name="connsiteY8" fmla="*/ 225265 h 818296"/>
                <a:gd name="connsiteX9" fmla="*/ 3780888 w 4079571"/>
                <a:gd name="connsiteY9" fmla="*/ 225265 h 818296"/>
                <a:gd name="connsiteX10" fmla="*/ 3780888 w 4079571"/>
                <a:gd name="connsiteY10" fmla="*/ 802266 h 818296"/>
                <a:gd name="connsiteX11" fmla="*/ 3277025 w 4079571"/>
                <a:gd name="connsiteY11" fmla="*/ 451927 h 818296"/>
                <a:gd name="connsiteX12" fmla="*/ 3426926 w 4079571"/>
                <a:gd name="connsiteY12" fmla="*/ 326852 h 818296"/>
                <a:gd name="connsiteX13" fmla="*/ 3574589 w 4079571"/>
                <a:gd name="connsiteY13" fmla="*/ 451927 h 818296"/>
                <a:gd name="connsiteX14" fmla="*/ 3277025 w 4079571"/>
                <a:gd name="connsiteY14" fmla="*/ 451927 h 818296"/>
                <a:gd name="connsiteX15" fmla="*/ 3141760 w 4079571"/>
                <a:gd name="connsiteY15" fmla="*/ 513905 h 818296"/>
                <a:gd name="connsiteX16" fmla="*/ 3437086 w 4079571"/>
                <a:gd name="connsiteY16" fmla="*/ 818203 h 818296"/>
                <a:gd name="connsiteX17" fmla="*/ 3688506 w 4079571"/>
                <a:gd name="connsiteY17" fmla="*/ 688562 h 818296"/>
                <a:gd name="connsiteX18" fmla="*/ 3600598 w 4079571"/>
                <a:gd name="connsiteY18" fmla="*/ 614188 h 818296"/>
                <a:gd name="connsiteX19" fmla="*/ 3437180 w 4079571"/>
                <a:gd name="connsiteY19" fmla="*/ 700957 h 818296"/>
                <a:gd name="connsiteX20" fmla="*/ 3273762 w 4079571"/>
                <a:gd name="connsiteY20" fmla="*/ 555565 h 818296"/>
                <a:gd name="connsiteX21" fmla="*/ 3705472 w 4079571"/>
                <a:gd name="connsiteY21" fmla="*/ 555565 h 818296"/>
                <a:gd name="connsiteX22" fmla="*/ 3708828 w 4079571"/>
                <a:gd name="connsiteY22" fmla="*/ 508220 h 818296"/>
                <a:gd name="connsiteX23" fmla="*/ 3427019 w 4079571"/>
                <a:gd name="connsiteY23" fmla="*/ 209514 h 818296"/>
                <a:gd name="connsiteX24" fmla="*/ 3141853 w 4079571"/>
                <a:gd name="connsiteY24" fmla="*/ 513812 h 818296"/>
                <a:gd name="connsiteX25" fmla="*/ 2770831 w 4079571"/>
                <a:gd name="connsiteY25" fmla="*/ 694247 h 818296"/>
                <a:gd name="connsiteX26" fmla="*/ 2602845 w 4079571"/>
                <a:gd name="connsiteY26" fmla="*/ 513905 h 818296"/>
                <a:gd name="connsiteX27" fmla="*/ 2770831 w 4079571"/>
                <a:gd name="connsiteY27" fmla="*/ 333563 h 818296"/>
                <a:gd name="connsiteX28" fmla="*/ 2938816 w 4079571"/>
                <a:gd name="connsiteY28" fmla="*/ 513905 h 818296"/>
                <a:gd name="connsiteX29" fmla="*/ 2770831 w 4079571"/>
                <a:gd name="connsiteY29" fmla="*/ 694247 h 818296"/>
                <a:gd name="connsiteX30" fmla="*/ 2938816 w 4079571"/>
                <a:gd name="connsiteY30" fmla="*/ 225451 h 818296"/>
                <a:gd name="connsiteX31" fmla="*/ 2938816 w 4079571"/>
                <a:gd name="connsiteY31" fmla="*/ 321260 h 818296"/>
                <a:gd name="connsiteX32" fmla="*/ 2744915 w 4079571"/>
                <a:gd name="connsiteY32" fmla="*/ 209700 h 818296"/>
                <a:gd name="connsiteX33" fmla="*/ 2469911 w 4079571"/>
                <a:gd name="connsiteY33" fmla="*/ 513998 h 818296"/>
                <a:gd name="connsiteX34" fmla="*/ 2744915 w 4079571"/>
                <a:gd name="connsiteY34" fmla="*/ 818296 h 818296"/>
                <a:gd name="connsiteX35" fmla="*/ 2938816 w 4079571"/>
                <a:gd name="connsiteY35" fmla="*/ 706736 h 818296"/>
                <a:gd name="connsiteX36" fmla="*/ 2938816 w 4079571"/>
                <a:gd name="connsiteY36" fmla="*/ 802545 h 818296"/>
                <a:gd name="connsiteX37" fmla="*/ 3067369 w 4079571"/>
                <a:gd name="connsiteY37" fmla="*/ 802545 h 818296"/>
                <a:gd name="connsiteX38" fmla="*/ 3067369 w 4079571"/>
                <a:gd name="connsiteY38" fmla="*/ 225544 h 818296"/>
                <a:gd name="connsiteX39" fmla="*/ 2938816 w 4079571"/>
                <a:gd name="connsiteY39" fmla="*/ 225544 h 818296"/>
                <a:gd name="connsiteX40" fmla="*/ 1910767 w 4079571"/>
                <a:gd name="connsiteY40" fmla="*/ 802452 h 818296"/>
                <a:gd name="connsiteX41" fmla="*/ 2039226 w 4079571"/>
                <a:gd name="connsiteY41" fmla="*/ 802452 h 818296"/>
                <a:gd name="connsiteX42" fmla="*/ 2039226 w 4079571"/>
                <a:gd name="connsiteY42" fmla="*/ 459849 h 818296"/>
                <a:gd name="connsiteX43" fmla="*/ 2158736 w 4079571"/>
                <a:gd name="connsiteY43" fmla="*/ 322379 h 818296"/>
                <a:gd name="connsiteX44" fmla="*/ 2271442 w 4079571"/>
                <a:gd name="connsiteY44" fmla="*/ 449690 h 818296"/>
                <a:gd name="connsiteX45" fmla="*/ 2271442 w 4079571"/>
                <a:gd name="connsiteY45" fmla="*/ 802452 h 818296"/>
                <a:gd name="connsiteX46" fmla="*/ 2399994 w 4079571"/>
                <a:gd name="connsiteY46" fmla="*/ 802452 h 818296"/>
                <a:gd name="connsiteX47" fmla="*/ 2399994 w 4079571"/>
                <a:gd name="connsiteY47" fmla="*/ 427136 h 818296"/>
                <a:gd name="connsiteX48" fmla="*/ 2211780 w 4079571"/>
                <a:gd name="connsiteY48" fmla="*/ 209607 h 818296"/>
                <a:gd name="connsiteX49" fmla="*/ 2039319 w 4079571"/>
                <a:gd name="connsiteY49" fmla="*/ 302061 h 818296"/>
                <a:gd name="connsiteX50" fmla="*/ 2039319 w 4079571"/>
                <a:gd name="connsiteY50" fmla="*/ 13514 h 818296"/>
                <a:gd name="connsiteX51" fmla="*/ 1910860 w 4079571"/>
                <a:gd name="connsiteY51" fmla="*/ 13514 h 818296"/>
                <a:gd name="connsiteX52" fmla="*/ 1910860 w 4079571"/>
                <a:gd name="connsiteY52" fmla="*/ 802452 h 818296"/>
                <a:gd name="connsiteX53" fmla="*/ 1825096 w 4079571"/>
                <a:gd name="connsiteY53" fmla="*/ 804689 h 818296"/>
                <a:gd name="connsiteX54" fmla="*/ 1825096 w 4079571"/>
                <a:gd name="connsiteY54" fmla="*/ 696484 h 818296"/>
                <a:gd name="connsiteX55" fmla="*/ 1776620 w 4079571"/>
                <a:gd name="connsiteY55" fmla="*/ 699839 h 818296"/>
                <a:gd name="connsiteX56" fmla="*/ 1684145 w 4079571"/>
                <a:gd name="connsiteY56" fmla="*/ 606266 h 818296"/>
                <a:gd name="connsiteX57" fmla="*/ 1684145 w 4079571"/>
                <a:gd name="connsiteY57" fmla="*/ 335800 h 818296"/>
                <a:gd name="connsiteX58" fmla="*/ 1825096 w 4079571"/>
                <a:gd name="connsiteY58" fmla="*/ 335800 h 818296"/>
                <a:gd name="connsiteX59" fmla="*/ 1825096 w 4079571"/>
                <a:gd name="connsiteY59" fmla="*/ 225358 h 818296"/>
                <a:gd name="connsiteX60" fmla="*/ 1684145 w 4079571"/>
                <a:gd name="connsiteY60" fmla="*/ 225358 h 818296"/>
                <a:gd name="connsiteX61" fmla="*/ 1684145 w 4079571"/>
                <a:gd name="connsiteY61" fmla="*/ 58530 h 818296"/>
                <a:gd name="connsiteX62" fmla="*/ 1555592 w 4079571"/>
                <a:gd name="connsiteY62" fmla="*/ 97953 h 818296"/>
                <a:gd name="connsiteX63" fmla="*/ 1555592 w 4079571"/>
                <a:gd name="connsiteY63" fmla="*/ 225265 h 818296"/>
                <a:gd name="connsiteX64" fmla="*/ 1444005 w 4079571"/>
                <a:gd name="connsiteY64" fmla="*/ 225265 h 818296"/>
                <a:gd name="connsiteX65" fmla="*/ 1444005 w 4079571"/>
                <a:gd name="connsiteY65" fmla="*/ 335707 h 818296"/>
                <a:gd name="connsiteX66" fmla="*/ 1555592 w 4079571"/>
                <a:gd name="connsiteY66" fmla="*/ 335707 h 818296"/>
                <a:gd name="connsiteX67" fmla="*/ 1555592 w 4079571"/>
                <a:gd name="connsiteY67" fmla="*/ 618568 h 818296"/>
                <a:gd name="connsiteX68" fmla="*/ 1741569 w 4079571"/>
                <a:gd name="connsiteY68" fmla="*/ 814661 h 818296"/>
                <a:gd name="connsiteX69" fmla="*/ 1825003 w 4079571"/>
                <a:gd name="connsiteY69" fmla="*/ 804502 h 818296"/>
                <a:gd name="connsiteX70" fmla="*/ 1129569 w 4079571"/>
                <a:gd name="connsiteY70" fmla="*/ 694247 h 818296"/>
                <a:gd name="connsiteX71" fmla="*/ 961583 w 4079571"/>
                <a:gd name="connsiteY71" fmla="*/ 513905 h 818296"/>
                <a:gd name="connsiteX72" fmla="*/ 1129569 w 4079571"/>
                <a:gd name="connsiteY72" fmla="*/ 333563 h 818296"/>
                <a:gd name="connsiteX73" fmla="*/ 1297554 w 4079571"/>
                <a:gd name="connsiteY73" fmla="*/ 513905 h 818296"/>
                <a:gd name="connsiteX74" fmla="*/ 1129569 w 4079571"/>
                <a:gd name="connsiteY74" fmla="*/ 694247 h 818296"/>
                <a:gd name="connsiteX75" fmla="*/ 1129569 w 4079571"/>
                <a:gd name="connsiteY75" fmla="*/ 818203 h 818296"/>
                <a:gd name="connsiteX76" fmla="*/ 1430581 w 4079571"/>
                <a:gd name="connsiteY76" fmla="*/ 513905 h 818296"/>
                <a:gd name="connsiteX77" fmla="*/ 1129569 w 4079571"/>
                <a:gd name="connsiteY77" fmla="*/ 209607 h 818296"/>
                <a:gd name="connsiteX78" fmla="*/ 828555 w 4079571"/>
                <a:gd name="connsiteY78" fmla="*/ 513905 h 818296"/>
                <a:gd name="connsiteX79" fmla="*/ 1129569 w 4079571"/>
                <a:gd name="connsiteY79" fmla="*/ 818203 h 818296"/>
                <a:gd name="connsiteX80" fmla="*/ 396845 w 4079571"/>
                <a:gd name="connsiteY80" fmla="*/ 0 h 818296"/>
                <a:gd name="connsiteX81" fmla="*/ 0 w 4079571"/>
                <a:gd name="connsiteY81" fmla="*/ 409148 h 818296"/>
                <a:gd name="connsiteX82" fmla="*/ 379879 w 4079571"/>
                <a:gd name="connsiteY82" fmla="*/ 818296 h 818296"/>
                <a:gd name="connsiteX83" fmla="*/ 621137 w 4079571"/>
                <a:gd name="connsiteY83" fmla="*/ 701050 h 818296"/>
                <a:gd name="connsiteX84" fmla="*/ 621137 w 4079571"/>
                <a:gd name="connsiteY84" fmla="*/ 802452 h 818296"/>
                <a:gd name="connsiteX85" fmla="*/ 751927 w 4079571"/>
                <a:gd name="connsiteY85" fmla="*/ 802452 h 818296"/>
                <a:gd name="connsiteX86" fmla="*/ 751927 w 4079571"/>
                <a:gd name="connsiteY86" fmla="*/ 387712 h 818296"/>
                <a:gd name="connsiteX87" fmla="*/ 410362 w 4079571"/>
                <a:gd name="connsiteY87" fmla="*/ 387712 h 818296"/>
                <a:gd name="connsiteX88" fmla="*/ 410362 w 4079571"/>
                <a:gd name="connsiteY88" fmla="*/ 516235 h 818296"/>
                <a:gd name="connsiteX89" fmla="*/ 609857 w 4079571"/>
                <a:gd name="connsiteY89" fmla="*/ 516235 h 818296"/>
                <a:gd name="connsiteX90" fmla="*/ 396752 w 4079571"/>
                <a:gd name="connsiteY90" fmla="*/ 680826 h 818296"/>
                <a:gd name="connsiteX91" fmla="*/ 153257 w 4079571"/>
                <a:gd name="connsiteY91" fmla="*/ 409241 h 818296"/>
                <a:gd name="connsiteX92" fmla="*/ 396752 w 4079571"/>
                <a:gd name="connsiteY92" fmla="*/ 137657 h 818296"/>
                <a:gd name="connsiteX93" fmla="*/ 610976 w 4079571"/>
                <a:gd name="connsiteY93" fmla="*/ 260494 h 818296"/>
                <a:gd name="connsiteX94" fmla="*/ 732723 w 4079571"/>
                <a:gd name="connsiteY94" fmla="*/ 179317 h 818296"/>
                <a:gd name="connsiteX95" fmla="*/ 396752 w 4079571"/>
                <a:gd name="connsiteY95" fmla="*/ 93 h 81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79571" h="818296">
                  <a:moveTo>
                    <a:pt x="3780888" y="802452"/>
                  </a:moveTo>
                  <a:lnTo>
                    <a:pt x="3909348" y="802452"/>
                  </a:lnTo>
                  <a:lnTo>
                    <a:pt x="3909348" y="487995"/>
                  </a:lnTo>
                  <a:cubicBezTo>
                    <a:pt x="3909348" y="392186"/>
                    <a:pt x="3949899" y="348195"/>
                    <a:pt x="4051418" y="348195"/>
                  </a:cubicBezTo>
                  <a:lnTo>
                    <a:pt x="4079571" y="348195"/>
                  </a:lnTo>
                  <a:lnTo>
                    <a:pt x="4079571" y="215199"/>
                  </a:lnTo>
                  <a:lnTo>
                    <a:pt x="4067173" y="215199"/>
                  </a:lnTo>
                  <a:cubicBezTo>
                    <a:pt x="3982620" y="215199"/>
                    <a:pt x="3927433" y="262545"/>
                    <a:pt x="3909348" y="330115"/>
                  </a:cubicBezTo>
                  <a:lnTo>
                    <a:pt x="3909348" y="225265"/>
                  </a:lnTo>
                  <a:lnTo>
                    <a:pt x="3780888" y="225265"/>
                  </a:lnTo>
                  <a:lnTo>
                    <a:pt x="3780888" y="802266"/>
                  </a:lnTo>
                  <a:close/>
                  <a:moveTo>
                    <a:pt x="3277025" y="451927"/>
                  </a:moveTo>
                  <a:cubicBezTo>
                    <a:pt x="3295017" y="374198"/>
                    <a:pt x="3350297" y="326852"/>
                    <a:pt x="3426926" y="326852"/>
                  </a:cubicBezTo>
                  <a:cubicBezTo>
                    <a:pt x="3499079" y="326852"/>
                    <a:pt x="3557715" y="369725"/>
                    <a:pt x="3574589" y="451927"/>
                  </a:cubicBezTo>
                  <a:lnTo>
                    <a:pt x="3277025" y="451927"/>
                  </a:lnTo>
                  <a:close/>
                  <a:moveTo>
                    <a:pt x="3141760" y="513905"/>
                  </a:moveTo>
                  <a:cubicBezTo>
                    <a:pt x="3141760" y="689680"/>
                    <a:pt x="3266863" y="818203"/>
                    <a:pt x="3437086" y="818203"/>
                  </a:cubicBezTo>
                  <a:cubicBezTo>
                    <a:pt x="3541961" y="818203"/>
                    <a:pt x="3641149" y="766384"/>
                    <a:pt x="3688506" y="688562"/>
                  </a:cubicBezTo>
                  <a:lnTo>
                    <a:pt x="3600598" y="614188"/>
                  </a:lnTo>
                  <a:cubicBezTo>
                    <a:pt x="3567877" y="668337"/>
                    <a:pt x="3507003" y="700957"/>
                    <a:pt x="3437180" y="700957"/>
                  </a:cubicBezTo>
                  <a:cubicBezTo>
                    <a:pt x="3352628" y="700957"/>
                    <a:pt x="3289517" y="643453"/>
                    <a:pt x="3273762" y="555565"/>
                  </a:cubicBezTo>
                  <a:lnTo>
                    <a:pt x="3705472" y="555565"/>
                  </a:lnTo>
                  <a:cubicBezTo>
                    <a:pt x="3707710" y="540933"/>
                    <a:pt x="3708828" y="523970"/>
                    <a:pt x="3708828" y="508220"/>
                  </a:cubicBezTo>
                  <a:cubicBezTo>
                    <a:pt x="3708828" y="342510"/>
                    <a:pt x="3596123" y="209514"/>
                    <a:pt x="3427019" y="209514"/>
                  </a:cubicBezTo>
                  <a:cubicBezTo>
                    <a:pt x="3257915" y="209514"/>
                    <a:pt x="3141853" y="338037"/>
                    <a:pt x="3141853" y="513812"/>
                  </a:cubicBezTo>
                  <a:moveTo>
                    <a:pt x="2770831" y="694247"/>
                  </a:moveTo>
                  <a:cubicBezTo>
                    <a:pt x="2673880" y="694247"/>
                    <a:pt x="2602845" y="617637"/>
                    <a:pt x="2602845" y="513905"/>
                  </a:cubicBezTo>
                  <a:cubicBezTo>
                    <a:pt x="2602845" y="410173"/>
                    <a:pt x="2673880" y="333563"/>
                    <a:pt x="2770831" y="333563"/>
                  </a:cubicBezTo>
                  <a:cubicBezTo>
                    <a:pt x="2867781" y="333563"/>
                    <a:pt x="2938816" y="410173"/>
                    <a:pt x="2938816" y="513905"/>
                  </a:cubicBezTo>
                  <a:cubicBezTo>
                    <a:pt x="2938816" y="617637"/>
                    <a:pt x="2867781" y="694247"/>
                    <a:pt x="2770831" y="694247"/>
                  </a:cubicBezTo>
                  <a:moveTo>
                    <a:pt x="2938816" y="225451"/>
                  </a:moveTo>
                  <a:lnTo>
                    <a:pt x="2938816" y="321260"/>
                  </a:lnTo>
                  <a:cubicBezTo>
                    <a:pt x="2900502" y="248005"/>
                    <a:pt x="2833942" y="209700"/>
                    <a:pt x="2744915" y="209700"/>
                  </a:cubicBezTo>
                  <a:cubicBezTo>
                    <a:pt x="2593896" y="209700"/>
                    <a:pt x="2469911" y="337011"/>
                    <a:pt x="2469911" y="513998"/>
                  </a:cubicBezTo>
                  <a:cubicBezTo>
                    <a:pt x="2469911" y="690985"/>
                    <a:pt x="2593896" y="818296"/>
                    <a:pt x="2744915" y="818296"/>
                  </a:cubicBezTo>
                  <a:cubicBezTo>
                    <a:pt x="2833942" y="818296"/>
                    <a:pt x="2900502" y="779991"/>
                    <a:pt x="2938816" y="706736"/>
                  </a:cubicBezTo>
                  <a:lnTo>
                    <a:pt x="2938816" y="802545"/>
                  </a:lnTo>
                  <a:lnTo>
                    <a:pt x="3067369" y="802545"/>
                  </a:lnTo>
                  <a:lnTo>
                    <a:pt x="3067369" y="225544"/>
                  </a:lnTo>
                  <a:lnTo>
                    <a:pt x="2938816" y="225544"/>
                  </a:lnTo>
                  <a:close/>
                  <a:moveTo>
                    <a:pt x="1910767" y="802452"/>
                  </a:moveTo>
                  <a:lnTo>
                    <a:pt x="2039226" y="802452"/>
                  </a:lnTo>
                  <a:lnTo>
                    <a:pt x="2039226" y="459849"/>
                  </a:lnTo>
                  <a:cubicBezTo>
                    <a:pt x="2039226" y="370843"/>
                    <a:pt x="2086583" y="322379"/>
                    <a:pt x="2158736" y="322379"/>
                  </a:cubicBezTo>
                  <a:cubicBezTo>
                    <a:pt x="2230891" y="322379"/>
                    <a:pt x="2271442" y="370843"/>
                    <a:pt x="2271442" y="449690"/>
                  </a:cubicBezTo>
                  <a:lnTo>
                    <a:pt x="2271442" y="802452"/>
                  </a:lnTo>
                  <a:lnTo>
                    <a:pt x="2399994" y="802452"/>
                  </a:lnTo>
                  <a:lnTo>
                    <a:pt x="2399994" y="427136"/>
                  </a:lnTo>
                  <a:cubicBezTo>
                    <a:pt x="2399994" y="278388"/>
                    <a:pt x="2319917" y="209607"/>
                    <a:pt x="2211780" y="209607"/>
                  </a:cubicBezTo>
                  <a:cubicBezTo>
                    <a:pt x="2122753" y="209607"/>
                    <a:pt x="2064117" y="253597"/>
                    <a:pt x="2039319" y="302061"/>
                  </a:cubicBezTo>
                  <a:lnTo>
                    <a:pt x="2039319" y="13514"/>
                  </a:lnTo>
                  <a:lnTo>
                    <a:pt x="1910860" y="13514"/>
                  </a:lnTo>
                  <a:lnTo>
                    <a:pt x="1910860" y="802452"/>
                  </a:lnTo>
                  <a:close/>
                  <a:moveTo>
                    <a:pt x="1825096" y="804689"/>
                  </a:moveTo>
                  <a:lnTo>
                    <a:pt x="1825096" y="696484"/>
                  </a:lnTo>
                  <a:cubicBezTo>
                    <a:pt x="1810460" y="698720"/>
                    <a:pt x="1790138" y="699839"/>
                    <a:pt x="1776620" y="699839"/>
                  </a:cubicBezTo>
                  <a:cubicBezTo>
                    <a:pt x="1713510" y="699839"/>
                    <a:pt x="1684145" y="667126"/>
                    <a:pt x="1684145" y="606266"/>
                  </a:cubicBezTo>
                  <a:lnTo>
                    <a:pt x="1684145" y="335800"/>
                  </a:lnTo>
                  <a:lnTo>
                    <a:pt x="1825096" y="335800"/>
                  </a:lnTo>
                  <a:lnTo>
                    <a:pt x="1825096" y="225358"/>
                  </a:lnTo>
                  <a:lnTo>
                    <a:pt x="1684145" y="225358"/>
                  </a:lnTo>
                  <a:lnTo>
                    <a:pt x="1684145" y="58530"/>
                  </a:lnTo>
                  <a:lnTo>
                    <a:pt x="1555592" y="97953"/>
                  </a:lnTo>
                  <a:lnTo>
                    <a:pt x="1555592" y="225265"/>
                  </a:lnTo>
                  <a:lnTo>
                    <a:pt x="1444005" y="225265"/>
                  </a:lnTo>
                  <a:lnTo>
                    <a:pt x="1444005" y="335707"/>
                  </a:lnTo>
                  <a:lnTo>
                    <a:pt x="1555592" y="335707"/>
                  </a:lnTo>
                  <a:lnTo>
                    <a:pt x="1555592" y="618568"/>
                  </a:lnTo>
                  <a:cubicBezTo>
                    <a:pt x="1555592" y="743643"/>
                    <a:pt x="1624389" y="814661"/>
                    <a:pt x="1741569" y="814661"/>
                  </a:cubicBezTo>
                  <a:cubicBezTo>
                    <a:pt x="1774290" y="814661"/>
                    <a:pt x="1803562" y="811306"/>
                    <a:pt x="1825003" y="804502"/>
                  </a:cubicBezTo>
                  <a:moveTo>
                    <a:pt x="1129569" y="694247"/>
                  </a:moveTo>
                  <a:cubicBezTo>
                    <a:pt x="1032618" y="694247"/>
                    <a:pt x="961583" y="617637"/>
                    <a:pt x="961583" y="513905"/>
                  </a:cubicBezTo>
                  <a:cubicBezTo>
                    <a:pt x="961583" y="410173"/>
                    <a:pt x="1032618" y="333563"/>
                    <a:pt x="1129569" y="333563"/>
                  </a:cubicBezTo>
                  <a:cubicBezTo>
                    <a:pt x="1226519" y="333563"/>
                    <a:pt x="1297554" y="410173"/>
                    <a:pt x="1297554" y="513905"/>
                  </a:cubicBezTo>
                  <a:cubicBezTo>
                    <a:pt x="1297554" y="617637"/>
                    <a:pt x="1226519" y="694247"/>
                    <a:pt x="1129569" y="694247"/>
                  </a:cubicBezTo>
                  <a:moveTo>
                    <a:pt x="1129569" y="818203"/>
                  </a:moveTo>
                  <a:cubicBezTo>
                    <a:pt x="1300910" y="818203"/>
                    <a:pt x="1430581" y="690892"/>
                    <a:pt x="1430581" y="513905"/>
                  </a:cubicBezTo>
                  <a:cubicBezTo>
                    <a:pt x="1430581" y="336918"/>
                    <a:pt x="1300910" y="209607"/>
                    <a:pt x="1129569" y="209607"/>
                  </a:cubicBezTo>
                  <a:cubicBezTo>
                    <a:pt x="958227" y="209607"/>
                    <a:pt x="828555" y="336918"/>
                    <a:pt x="828555" y="513905"/>
                  </a:cubicBezTo>
                  <a:cubicBezTo>
                    <a:pt x="828555" y="690892"/>
                    <a:pt x="958227" y="818203"/>
                    <a:pt x="1129569" y="818203"/>
                  </a:cubicBezTo>
                  <a:moveTo>
                    <a:pt x="396845" y="0"/>
                  </a:moveTo>
                  <a:cubicBezTo>
                    <a:pt x="170223" y="0"/>
                    <a:pt x="0" y="171302"/>
                    <a:pt x="0" y="409148"/>
                  </a:cubicBezTo>
                  <a:cubicBezTo>
                    <a:pt x="0" y="646995"/>
                    <a:pt x="170223" y="818296"/>
                    <a:pt x="379879" y="818296"/>
                  </a:cubicBezTo>
                  <a:cubicBezTo>
                    <a:pt x="476830" y="818296"/>
                    <a:pt x="568093" y="773187"/>
                    <a:pt x="621137" y="701050"/>
                  </a:cubicBezTo>
                  <a:lnTo>
                    <a:pt x="621137" y="802452"/>
                  </a:lnTo>
                  <a:lnTo>
                    <a:pt x="751927" y="802452"/>
                  </a:lnTo>
                  <a:lnTo>
                    <a:pt x="751927" y="387712"/>
                  </a:lnTo>
                  <a:lnTo>
                    <a:pt x="410362" y="387712"/>
                  </a:lnTo>
                  <a:lnTo>
                    <a:pt x="410362" y="516235"/>
                  </a:lnTo>
                  <a:lnTo>
                    <a:pt x="609857" y="516235"/>
                  </a:lnTo>
                  <a:cubicBezTo>
                    <a:pt x="590654" y="613163"/>
                    <a:pt x="504983" y="680826"/>
                    <a:pt x="396752" y="680826"/>
                  </a:cubicBezTo>
                  <a:cubicBezTo>
                    <a:pt x="254682" y="680826"/>
                    <a:pt x="153257" y="565910"/>
                    <a:pt x="153257" y="409241"/>
                  </a:cubicBezTo>
                  <a:cubicBezTo>
                    <a:pt x="153257" y="252572"/>
                    <a:pt x="254682" y="137657"/>
                    <a:pt x="396752" y="137657"/>
                  </a:cubicBezTo>
                  <a:cubicBezTo>
                    <a:pt x="498177" y="137657"/>
                    <a:pt x="571450" y="188357"/>
                    <a:pt x="610976" y="260494"/>
                  </a:cubicBezTo>
                  <a:lnTo>
                    <a:pt x="732723" y="179317"/>
                  </a:lnTo>
                  <a:cubicBezTo>
                    <a:pt x="672968" y="66638"/>
                    <a:pt x="546746" y="93"/>
                    <a:pt x="396752" y="93"/>
                  </a:cubicBezTo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C45D68D7-57A6-6ABF-A17A-9A83EF513C79}"/>
                </a:ext>
              </a:extLst>
            </p:cNvPr>
            <p:cNvSpPr/>
            <p:nvPr/>
          </p:nvSpPr>
          <p:spPr>
            <a:xfrm>
              <a:off x="11069003" y="450670"/>
              <a:ext cx="642390" cy="113370"/>
            </a:xfrm>
            <a:custGeom>
              <a:avLst/>
              <a:gdLst>
                <a:gd name="connsiteX0" fmla="*/ 4385152 w 4681596"/>
                <a:gd name="connsiteY0" fmla="*/ 702169 h 826217"/>
                <a:gd name="connsiteX1" fmla="*/ 4217166 w 4681596"/>
                <a:gd name="connsiteY1" fmla="*/ 521827 h 826217"/>
                <a:gd name="connsiteX2" fmla="*/ 4385152 w 4681596"/>
                <a:gd name="connsiteY2" fmla="*/ 341485 h 826217"/>
                <a:gd name="connsiteX3" fmla="*/ 4553138 w 4681596"/>
                <a:gd name="connsiteY3" fmla="*/ 521827 h 826217"/>
                <a:gd name="connsiteX4" fmla="*/ 4385152 w 4681596"/>
                <a:gd name="connsiteY4" fmla="*/ 702169 h 826217"/>
                <a:gd name="connsiteX5" fmla="*/ 4553138 w 4681596"/>
                <a:gd name="connsiteY5" fmla="*/ 233373 h 826217"/>
                <a:gd name="connsiteX6" fmla="*/ 4553138 w 4681596"/>
                <a:gd name="connsiteY6" fmla="*/ 329182 h 826217"/>
                <a:gd name="connsiteX7" fmla="*/ 4359236 w 4681596"/>
                <a:gd name="connsiteY7" fmla="*/ 217622 h 826217"/>
                <a:gd name="connsiteX8" fmla="*/ 4084139 w 4681596"/>
                <a:gd name="connsiteY8" fmla="*/ 521920 h 826217"/>
                <a:gd name="connsiteX9" fmla="*/ 4359236 w 4681596"/>
                <a:gd name="connsiteY9" fmla="*/ 826218 h 826217"/>
                <a:gd name="connsiteX10" fmla="*/ 4553138 w 4681596"/>
                <a:gd name="connsiteY10" fmla="*/ 714658 h 826217"/>
                <a:gd name="connsiteX11" fmla="*/ 4553138 w 4681596"/>
                <a:gd name="connsiteY11" fmla="*/ 810467 h 826217"/>
                <a:gd name="connsiteX12" fmla="*/ 4681597 w 4681596"/>
                <a:gd name="connsiteY12" fmla="*/ 810467 h 826217"/>
                <a:gd name="connsiteX13" fmla="*/ 4681597 w 4681596"/>
                <a:gd name="connsiteY13" fmla="*/ 233466 h 826217"/>
                <a:gd name="connsiteX14" fmla="*/ 4553138 w 4681596"/>
                <a:gd name="connsiteY14" fmla="*/ 233466 h 826217"/>
                <a:gd name="connsiteX15" fmla="*/ 4025595 w 4681596"/>
                <a:gd name="connsiteY15" fmla="*/ 80059 h 826217"/>
                <a:gd name="connsiteX16" fmla="*/ 3945518 w 4681596"/>
                <a:gd name="connsiteY16" fmla="*/ 160118 h 826217"/>
                <a:gd name="connsiteX17" fmla="*/ 3865441 w 4681596"/>
                <a:gd name="connsiteY17" fmla="*/ 80059 h 826217"/>
                <a:gd name="connsiteX18" fmla="*/ 3945518 w 4681596"/>
                <a:gd name="connsiteY18" fmla="*/ 0 h 826217"/>
                <a:gd name="connsiteX19" fmla="*/ 4025595 w 4681596"/>
                <a:gd name="connsiteY19" fmla="*/ 80059 h 826217"/>
                <a:gd name="connsiteX20" fmla="*/ 3881288 w 4681596"/>
                <a:gd name="connsiteY20" fmla="*/ 810374 h 826217"/>
                <a:gd name="connsiteX21" fmla="*/ 4009841 w 4681596"/>
                <a:gd name="connsiteY21" fmla="*/ 810374 h 826217"/>
                <a:gd name="connsiteX22" fmla="*/ 4009841 w 4681596"/>
                <a:gd name="connsiteY22" fmla="*/ 233373 h 826217"/>
                <a:gd name="connsiteX23" fmla="*/ 3881288 w 4681596"/>
                <a:gd name="connsiteY23" fmla="*/ 233373 h 826217"/>
                <a:gd name="connsiteX24" fmla="*/ 3881288 w 4681596"/>
                <a:gd name="connsiteY24" fmla="*/ 810374 h 826217"/>
                <a:gd name="connsiteX25" fmla="*/ 3297347 w 4681596"/>
                <a:gd name="connsiteY25" fmla="*/ 810374 h 826217"/>
                <a:gd name="connsiteX26" fmla="*/ 3425807 w 4681596"/>
                <a:gd name="connsiteY26" fmla="*/ 810374 h 826217"/>
                <a:gd name="connsiteX27" fmla="*/ 3425807 w 4681596"/>
                <a:gd name="connsiteY27" fmla="*/ 467771 h 826217"/>
                <a:gd name="connsiteX28" fmla="*/ 3545317 w 4681596"/>
                <a:gd name="connsiteY28" fmla="*/ 330301 h 826217"/>
                <a:gd name="connsiteX29" fmla="*/ 3658022 w 4681596"/>
                <a:gd name="connsiteY29" fmla="*/ 457612 h 826217"/>
                <a:gd name="connsiteX30" fmla="*/ 3658022 w 4681596"/>
                <a:gd name="connsiteY30" fmla="*/ 810374 h 826217"/>
                <a:gd name="connsiteX31" fmla="*/ 3786575 w 4681596"/>
                <a:gd name="connsiteY31" fmla="*/ 810374 h 826217"/>
                <a:gd name="connsiteX32" fmla="*/ 3786575 w 4681596"/>
                <a:gd name="connsiteY32" fmla="*/ 435058 h 826217"/>
                <a:gd name="connsiteX33" fmla="*/ 3598360 w 4681596"/>
                <a:gd name="connsiteY33" fmla="*/ 217529 h 826217"/>
                <a:gd name="connsiteX34" fmla="*/ 3425900 w 4681596"/>
                <a:gd name="connsiteY34" fmla="*/ 309983 h 826217"/>
                <a:gd name="connsiteX35" fmla="*/ 3425900 w 4681596"/>
                <a:gd name="connsiteY35" fmla="*/ 233373 h 826217"/>
                <a:gd name="connsiteX36" fmla="*/ 3297440 w 4681596"/>
                <a:gd name="connsiteY36" fmla="*/ 233373 h 826217"/>
                <a:gd name="connsiteX37" fmla="*/ 3297440 w 4681596"/>
                <a:gd name="connsiteY37" fmla="*/ 810374 h 826217"/>
                <a:gd name="connsiteX38" fmla="*/ 2793484 w 4681596"/>
                <a:gd name="connsiteY38" fmla="*/ 459849 h 826217"/>
                <a:gd name="connsiteX39" fmla="*/ 2943384 w 4681596"/>
                <a:gd name="connsiteY39" fmla="*/ 334775 h 826217"/>
                <a:gd name="connsiteX40" fmla="*/ 3091047 w 4681596"/>
                <a:gd name="connsiteY40" fmla="*/ 459849 h 826217"/>
                <a:gd name="connsiteX41" fmla="*/ 2793484 w 4681596"/>
                <a:gd name="connsiteY41" fmla="*/ 459849 h 826217"/>
                <a:gd name="connsiteX42" fmla="*/ 2658219 w 4681596"/>
                <a:gd name="connsiteY42" fmla="*/ 521827 h 826217"/>
                <a:gd name="connsiteX43" fmla="*/ 2953545 w 4681596"/>
                <a:gd name="connsiteY43" fmla="*/ 826125 h 826217"/>
                <a:gd name="connsiteX44" fmla="*/ 3204965 w 4681596"/>
                <a:gd name="connsiteY44" fmla="*/ 696484 h 826217"/>
                <a:gd name="connsiteX45" fmla="*/ 3117056 w 4681596"/>
                <a:gd name="connsiteY45" fmla="*/ 622110 h 826217"/>
                <a:gd name="connsiteX46" fmla="*/ 2953639 w 4681596"/>
                <a:gd name="connsiteY46" fmla="*/ 708879 h 826217"/>
                <a:gd name="connsiteX47" fmla="*/ 2790221 w 4681596"/>
                <a:gd name="connsiteY47" fmla="*/ 563487 h 826217"/>
                <a:gd name="connsiteX48" fmla="*/ 3221930 w 4681596"/>
                <a:gd name="connsiteY48" fmla="*/ 563487 h 826217"/>
                <a:gd name="connsiteX49" fmla="*/ 3225287 w 4681596"/>
                <a:gd name="connsiteY49" fmla="*/ 516142 h 826217"/>
                <a:gd name="connsiteX50" fmla="*/ 2943477 w 4681596"/>
                <a:gd name="connsiteY50" fmla="*/ 217529 h 826217"/>
                <a:gd name="connsiteX51" fmla="*/ 2658219 w 4681596"/>
                <a:gd name="connsiteY51" fmla="*/ 521827 h 826217"/>
                <a:gd name="connsiteX52" fmla="*/ 1774383 w 4681596"/>
                <a:gd name="connsiteY52" fmla="*/ 810374 h 826217"/>
                <a:gd name="connsiteX53" fmla="*/ 1902936 w 4681596"/>
                <a:gd name="connsiteY53" fmla="*/ 810374 h 826217"/>
                <a:gd name="connsiteX54" fmla="*/ 1902936 w 4681596"/>
                <a:gd name="connsiteY54" fmla="*/ 467771 h 826217"/>
                <a:gd name="connsiteX55" fmla="*/ 2013404 w 4681596"/>
                <a:gd name="connsiteY55" fmla="*/ 330301 h 826217"/>
                <a:gd name="connsiteX56" fmla="*/ 2117160 w 4681596"/>
                <a:gd name="connsiteY56" fmla="*/ 457612 h 826217"/>
                <a:gd name="connsiteX57" fmla="*/ 2117160 w 4681596"/>
                <a:gd name="connsiteY57" fmla="*/ 810374 h 826217"/>
                <a:gd name="connsiteX58" fmla="*/ 2245619 w 4681596"/>
                <a:gd name="connsiteY58" fmla="*/ 810374 h 826217"/>
                <a:gd name="connsiteX59" fmla="*/ 2245619 w 4681596"/>
                <a:gd name="connsiteY59" fmla="*/ 455375 h 826217"/>
                <a:gd name="connsiteX60" fmla="*/ 2356087 w 4681596"/>
                <a:gd name="connsiteY60" fmla="*/ 330301 h 826217"/>
                <a:gd name="connsiteX61" fmla="*/ 2459843 w 4681596"/>
                <a:gd name="connsiteY61" fmla="*/ 457612 h 826217"/>
                <a:gd name="connsiteX62" fmla="*/ 2459843 w 4681596"/>
                <a:gd name="connsiteY62" fmla="*/ 810374 h 826217"/>
                <a:gd name="connsiteX63" fmla="*/ 2588396 w 4681596"/>
                <a:gd name="connsiteY63" fmla="*/ 810374 h 826217"/>
                <a:gd name="connsiteX64" fmla="*/ 2588396 w 4681596"/>
                <a:gd name="connsiteY64" fmla="*/ 435058 h 826217"/>
                <a:gd name="connsiteX65" fmla="*/ 2397850 w 4681596"/>
                <a:gd name="connsiteY65" fmla="*/ 217529 h 826217"/>
                <a:gd name="connsiteX66" fmla="*/ 2224272 w 4681596"/>
                <a:gd name="connsiteY66" fmla="*/ 316694 h 826217"/>
                <a:gd name="connsiteX67" fmla="*/ 2066447 w 4681596"/>
                <a:gd name="connsiteY67" fmla="*/ 217529 h 826217"/>
                <a:gd name="connsiteX68" fmla="*/ 1903029 w 4681596"/>
                <a:gd name="connsiteY68" fmla="*/ 309983 h 826217"/>
                <a:gd name="connsiteX69" fmla="*/ 1903029 w 4681596"/>
                <a:gd name="connsiteY69" fmla="*/ 233373 h 826217"/>
                <a:gd name="connsiteX70" fmla="*/ 1774477 w 4681596"/>
                <a:gd name="connsiteY70" fmla="*/ 233373 h 826217"/>
                <a:gd name="connsiteX71" fmla="*/ 1774477 w 4681596"/>
                <a:gd name="connsiteY71" fmla="*/ 810374 h 826217"/>
                <a:gd name="connsiteX72" fmla="*/ 1408022 w 4681596"/>
                <a:gd name="connsiteY72" fmla="*/ 810374 h 826217"/>
                <a:gd name="connsiteX73" fmla="*/ 1536574 w 4681596"/>
                <a:gd name="connsiteY73" fmla="*/ 810374 h 826217"/>
                <a:gd name="connsiteX74" fmla="*/ 1536574 w 4681596"/>
                <a:gd name="connsiteY74" fmla="*/ 495917 h 826217"/>
                <a:gd name="connsiteX75" fmla="*/ 1678644 w 4681596"/>
                <a:gd name="connsiteY75" fmla="*/ 356210 h 826217"/>
                <a:gd name="connsiteX76" fmla="*/ 1706797 w 4681596"/>
                <a:gd name="connsiteY76" fmla="*/ 356210 h 826217"/>
                <a:gd name="connsiteX77" fmla="*/ 1706797 w 4681596"/>
                <a:gd name="connsiteY77" fmla="*/ 223214 h 826217"/>
                <a:gd name="connsiteX78" fmla="*/ 1694399 w 4681596"/>
                <a:gd name="connsiteY78" fmla="*/ 223214 h 826217"/>
                <a:gd name="connsiteX79" fmla="*/ 1536574 w 4681596"/>
                <a:gd name="connsiteY79" fmla="*/ 338223 h 826217"/>
                <a:gd name="connsiteX80" fmla="*/ 1536574 w 4681596"/>
                <a:gd name="connsiteY80" fmla="*/ 233373 h 826217"/>
                <a:gd name="connsiteX81" fmla="*/ 1408022 w 4681596"/>
                <a:gd name="connsiteY81" fmla="*/ 233373 h 826217"/>
                <a:gd name="connsiteX82" fmla="*/ 1408022 w 4681596"/>
                <a:gd name="connsiteY82" fmla="*/ 810374 h 826217"/>
                <a:gd name="connsiteX83" fmla="*/ 1012389 w 4681596"/>
                <a:gd name="connsiteY83" fmla="*/ 702169 h 826217"/>
                <a:gd name="connsiteX84" fmla="*/ 844403 w 4681596"/>
                <a:gd name="connsiteY84" fmla="*/ 521827 h 826217"/>
                <a:gd name="connsiteX85" fmla="*/ 1012389 w 4681596"/>
                <a:gd name="connsiteY85" fmla="*/ 341485 h 826217"/>
                <a:gd name="connsiteX86" fmla="*/ 1180374 w 4681596"/>
                <a:gd name="connsiteY86" fmla="*/ 521827 h 826217"/>
                <a:gd name="connsiteX87" fmla="*/ 1012389 w 4681596"/>
                <a:gd name="connsiteY87" fmla="*/ 702169 h 826217"/>
                <a:gd name="connsiteX88" fmla="*/ 1180281 w 4681596"/>
                <a:gd name="connsiteY88" fmla="*/ 233373 h 826217"/>
                <a:gd name="connsiteX89" fmla="*/ 1180281 w 4681596"/>
                <a:gd name="connsiteY89" fmla="*/ 329182 h 826217"/>
                <a:gd name="connsiteX90" fmla="*/ 986379 w 4681596"/>
                <a:gd name="connsiteY90" fmla="*/ 217622 h 826217"/>
                <a:gd name="connsiteX91" fmla="*/ 711283 w 4681596"/>
                <a:gd name="connsiteY91" fmla="*/ 521920 h 826217"/>
                <a:gd name="connsiteX92" fmla="*/ 986379 w 4681596"/>
                <a:gd name="connsiteY92" fmla="*/ 826218 h 826217"/>
                <a:gd name="connsiteX93" fmla="*/ 1180281 w 4681596"/>
                <a:gd name="connsiteY93" fmla="*/ 714658 h 826217"/>
                <a:gd name="connsiteX94" fmla="*/ 1180281 w 4681596"/>
                <a:gd name="connsiteY94" fmla="*/ 810467 h 826217"/>
                <a:gd name="connsiteX95" fmla="*/ 1308740 w 4681596"/>
                <a:gd name="connsiteY95" fmla="*/ 810467 h 826217"/>
                <a:gd name="connsiteX96" fmla="*/ 1308740 w 4681596"/>
                <a:gd name="connsiteY96" fmla="*/ 233466 h 826217"/>
                <a:gd name="connsiteX97" fmla="*/ 1180281 w 4681596"/>
                <a:gd name="connsiteY97" fmla="*/ 233466 h 826217"/>
                <a:gd name="connsiteX98" fmla="*/ 365243 w 4681596"/>
                <a:gd name="connsiteY98" fmla="*/ 337011 h 826217"/>
                <a:gd name="connsiteX99" fmla="*/ 146545 w 4681596"/>
                <a:gd name="connsiteY99" fmla="*/ 337011 h 826217"/>
                <a:gd name="connsiteX100" fmla="*/ 146545 w 4681596"/>
                <a:gd name="connsiteY100" fmla="*/ 154432 h 826217"/>
                <a:gd name="connsiteX101" fmla="*/ 365243 w 4681596"/>
                <a:gd name="connsiteY101" fmla="*/ 154432 h 826217"/>
                <a:gd name="connsiteX102" fmla="*/ 475711 w 4681596"/>
                <a:gd name="connsiteY102" fmla="*/ 245675 h 826217"/>
                <a:gd name="connsiteX103" fmla="*/ 365243 w 4681596"/>
                <a:gd name="connsiteY103" fmla="*/ 337011 h 826217"/>
                <a:gd name="connsiteX104" fmla="*/ 372048 w 4681596"/>
                <a:gd name="connsiteY104" fmla="*/ 677378 h 826217"/>
                <a:gd name="connsiteX105" fmla="*/ 146545 w 4681596"/>
                <a:gd name="connsiteY105" fmla="*/ 677378 h 826217"/>
                <a:gd name="connsiteX106" fmla="*/ 146545 w 4681596"/>
                <a:gd name="connsiteY106" fmla="*/ 470008 h 826217"/>
                <a:gd name="connsiteX107" fmla="*/ 372048 w 4681596"/>
                <a:gd name="connsiteY107" fmla="*/ 470008 h 826217"/>
                <a:gd name="connsiteX108" fmla="*/ 494915 w 4681596"/>
                <a:gd name="connsiteY108" fmla="*/ 573739 h 826217"/>
                <a:gd name="connsiteX109" fmla="*/ 372048 w 4681596"/>
                <a:gd name="connsiteY109" fmla="*/ 677471 h 826217"/>
                <a:gd name="connsiteX110" fmla="*/ 0 w 4681596"/>
                <a:gd name="connsiteY110" fmla="*/ 810374 h 826217"/>
                <a:gd name="connsiteX111" fmla="*/ 388921 w 4681596"/>
                <a:gd name="connsiteY111" fmla="*/ 810374 h 826217"/>
                <a:gd name="connsiteX112" fmla="*/ 648171 w 4681596"/>
                <a:gd name="connsiteY112" fmla="*/ 588372 h 826217"/>
                <a:gd name="connsiteX113" fmla="*/ 510669 w 4681596"/>
                <a:gd name="connsiteY113" fmla="*/ 400201 h 826217"/>
                <a:gd name="connsiteX114" fmla="*/ 629061 w 4681596"/>
                <a:gd name="connsiteY114" fmla="*/ 226662 h 826217"/>
                <a:gd name="connsiteX115" fmla="*/ 385566 w 4681596"/>
                <a:gd name="connsiteY115" fmla="*/ 21529 h 826217"/>
                <a:gd name="connsiteX116" fmla="*/ 0 w 4681596"/>
                <a:gd name="connsiteY116" fmla="*/ 21529 h 826217"/>
                <a:gd name="connsiteX117" fmla="*/ 0 w 4681596"/>
                <a:gd name="connsiteY117" fmla="*/ 810467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81596" h="826217">
                  <a:moveTo>
                    <a:pt x="4385152" y="702169"/>
                  </a:moveTo>
                  <a:cubicBezTo>
                    <a:pt x="4288201" y="702169"/>
                    <a:pt x="4217166" y="625558"/>
                    <a:pt x="4217166" y="521827"/>
                  </a:cubicBezTo>
                  <a:cubicBezTo>
                    <a:pt x="4217166" y="418095"/>
                    <a:pt x="4288201" y="341485"/>
                    <a:pt x="4385152" y="341485"/>
                  </a:cubicBezTo>
                  <a:cubicBezTo>
                    <a:pt x="4482103" y="341485"/>
                    <a:pt x="4553138" y="418095"/>
                    <a:pt x="4553138" y="521827"/>
                  </a:cubicBezTo>
                  <a:cubicBezTo>
                    <a:pt x="4553138" y="625558"/>
                    <a:pt x="4482103" y="702169"/>
                    <a:pt x="4385152" y="702169"/>
                  </a:cubicBezTo>
                  <a:moveTo>
                    <a:pt x="4553138" y="233373"/>
                  </a:moveTo>
                  <a:lnTo>
                    <a:pt x="4553138" y="329182"/>
                  </a:lnTo>
                  <a:cubicBezTo>
                    <a:pt x="4514823" y="255927"/>
                    <a:pt x="4448263" y="217622"/>
                    <a:pt x="4359236" y="217622"/>
                  </a:cubicBezTo>
                  <a:cubicBezTo>
                    <a:pt x="4208217" y="217622"/>
                    <a:pt x="4084139" y="344933"/>
                    <a:pt x="4084139" y="521920"/>
                  </a:cubicBezTo>
                  <a:cubicBezTo>
                    <a:pt x="4084139" y="698907"/>
                    <a:pt x="4208124" y="826218"/>
                    <a:pt x="4359236" y="826218"/>
                  </a:cubicBezTo>
                  <a:cubicBezTo>
                    <a:pt x="4448263" y="826218"/>
                    <a:pt x="4514823" y="787913"/>
                    <a:pt x="4553138" y="714658"/>
                  </a:cubicBezTo>
                  <a:lnTo>
                    <a:pt x="4553138" y="810467"/>
                  </a:lnTo>
                  <a:lnTo>
                    <a:pt x="4681597" y="810467"/>
                  </a:lnTo>
                  <a:lnTo>
                    <a:pt x="4681597" y="233466"/>
                  </a:lnTo>
                  <a:lnTo>
                    <a:pt x="4553138" y="233466"/>
                  </a:lnTo>
                  <a:close/>
                  <a:moveTo>
                    <a:pt x="4025595" y="80059"/>
                  </a:moveTo>
                  <a:cubicBezTo>
                    <a:pt x="4025595" y="124049"/>
                    <a:pt x="3989519" y="160118"/>
                    <a:pt x="3945518" y="160118"/>
                  </a:cubicBezTo>
                  <a:cubicBezTo>
                    <a:pt x="3901517" y="160118"/>
                    <a:pt x="3865441" y="124049"/>
                    <a:pt x="3865441" y="80059"/>
                  </a:cubicBezTo>
                  <a:cubicBezTo>
                    <a:pt x="3865441" y="36068"/>
                    <a:pt x="3901517" y="0"/>
                    <a:pt x="3945518" y="0"/>
                  </a:cubicBezTo>
                  <a:cubicBezTo>
                    <a:pt x="3989519" y="0"/>
                    <a:pt x="4025595" y="36068"/>
                    <a:pt x="4025595" y="80059"/>
                  </a:cubicBezTo>
                  <a:moveTo>
                    <a:pt x="3881288" y="810374"/>
                  </a:moveTo>
                  <a:lnTo>
                    <a:pt x="4009841" y="810374"/>
                  </a:lnTo>
                  <a:lnTo>
                    <a:pt x="4009841" y="233373"/>
                  </a:lnTo>
                  <a:lnTo>
                    <a:pt x="3881288" y="233373"/>
                  </a:lnTo>
                  <a:lnTo>
                    <a:pt x="3881288" y="810374"/>
                  </a:lnTo>
                  <a:close/>
                  <a:moveTo>
                    <a:pt x="3297347" y="810374"/>
                  </a:moveTo>
                  <a:lnTo>
                    <a:pt x="3425807" y="810374"/>
                  </a:lnTo>
                  <a:lnTo>
                    <a:pt x="3425807" y="467771"/>
                  </a:lnTo>
                  <a:cubicBezTo>
                    <a:pt x="3425807" y="378765"/>
                    <a:pt x="3473163" y="330301"/>
                    <a:pt x="3545317" y="330301"/>
                  </a:cubicBezTo>
                  <a:cubicBezTo>
                    <a:pt x="3617471" y="330301"/>
                    <a:pt x="3658022" y="378765"/>
                    <a:pt x="3658022" y="457612"/>
                  </a:cubicBezTo>
                  <a:lnTo>
                    <a:pt x="3658022" y="810374"/>
                  </a:lnTo>
                  <a:lnTo>
                    <a:pt x="3786575" y="810374"/>
                  </a:lnTo>
                  <a:lnTo>
                    <a:pt x="3786575" y="435058"/>
                  </a:lnTo>
                  <a:cubicBezTo>
                    <a:pt x="3786575" y="286310"/>
                    <a:pt x="3706498" y="217529"/>
                    <a:pt x="3598360" y="217529"/>
                  </a:cubicBezTo>
                  <a:cubicBezTo>
                    <a:pt x="3509333" y="217529"/>
                    <a:pt x="3450697" y="261519"/>
                    <a:pt x="3425900" y="309983"/>
                  </a:cubicBezTo>
                  <a:lnTo>
                    <a:pt x="3425900" y="233373"/>
                  </a:lnTo>
                  <a:lnTo>
                    <a:pt x="3297440" y="233373"/>
                  </a:lnTo>
                  <a:lnTo>
                    <a:pt x="3297440" y="810374"/>
                  </a:lnTo>
                  <a:close/>
                  <a:moveTo>
                    <a:pt x="2793484" y="459849"/>
                  </a:moveTo>
                  <a:cubicBezTo>
                    <a:pt x="2811475" y="382120"/>
                    <a:pt x="2866756" y="334775"/>
                    <a:pt x="2943384" y="334775"/>
                  </a:cubicBezTo>
                  <a:cubicBezTo>
                    <a:pt x="3015538" y="334775"/>
                    <a:pt x="3074174" y="377646"/>
                    <a:pt x="3091047" y="459849"/>
                  </a:cubicBezTo>
                  <a:lnTo>
                    <a:pt x="2793484" y="459849"/>
                  </a:lnTo>
                  <a:close/>
                  <a:moveTo>
                    <a:pt x="2658219" y="521827"/>
                  </a:moveTo>
                  <a:cubicBezTo>
                    <a:pt x="2658219" y="697602"/>
                    <a:pt x="2783322" y="826125"/>
                    <a:pt x="2953545" y="826125"/>
                  </a:cubicBezTo>
                  <a:cubicBezTo>
                    <a:pt x="3058420" y="826125"/>
                    <a:pt x="3157608" y="774306"/>
                    <a:pt x="3204965" y="696484"/>
                  </a:cubicBezTo>
                  <a:lnTo>
                    <a:pt x="3117056" y="622110"/>
                  </a:lnTo>
                  <a:cubicBezTo>
                    <a:pt x="3084336" y="676166"/>
                    <a:pt x="3023462" y="708879"/>
                    <a:pt x="2953639" y="708879"/>
                  </a:cubicBezTo>
                  <a:cubicBezTo>
                    <a:pt x="2869086" y="708879"/>
                    <a:pt x="2805975" y="651375"/>
                    <a:pt x="2790221" y="563487"/>
                  </a:cubicBezTo>
                  <a:lnTo>
                    <a:pt x="3221930" y="563487"/>
                  </a:lnTo>
                  <a:cubicBezTo>
                    <a:pt x="3224168" y="548855"/>
                    <a:pt x="3225287" y="531892"/>
                    <a:pt x="3225287" y="516142"/>
                  </a:cubicBezTo>
                  <a:cubicBezTo>
                    <a:pt x="3225287" y="350432"/>
                    <a:pt x="3112582" y="217529"/>
                    <a:pt x="2943477" y="217529"/>
                  </a:cubicBezTo>
                  <a:cubicBezTo>
                    <a:pt x="2774373" y="217529"/>
                    <a:pt x="2658219" y="345958"/>
                    <a:pt x="2658219" y="521827"/>
                  </a:cubicBezTo>
                  <a:moveTo>
                    <a:pt x="1774383" y="810374"/>
                  </a:moveTo>
                  <a:lnTo>
                    <a:pt x="1902936" y="810374"/>
                  </a:lnTo>
                  <a:lnTo>
                    <a:pt x="1902936" y="467771"/>
                  </a:lnTo>
                  <a:cubicBezTo>
                    <a:pt x="1902936" y="378765"/>
                    <a:pt x="1946937" y="330301"/>
                    <a:pt x="2013404" y="330301"/>
                  </a:cubicBezTo>
                  <a:cubicBezTo>
                    <a:pt x="2079871" y="330301"/>
                    <a:pt x="2117160" y="378765"/>
                    <a:pt x="2117160" y="457612"/>
                  </a:cubicBezTo>
                  <a:lnTo>
                    <a:pt x="2117160" y="810374"/>
                  </a:lnTo>
                  <a:lnTo>
                    <a:pt x="2245619" y="810374"/>
                  </a:lnTo>
                  <a:lnTo>
                    <a:pt x="2245619" y="455375"/>
                  </a:lnTo>
                  <a:cubicBezTo>
                    <a:pt x="2245619" y="378765"/>
                    <a:pt x="2289620" y="330301"/>
                    <a:pt x="2356087" y="330301"/>
                  </a:cubicBezTo>
                  <a:cubicBezTo>
                    <a:pt x="2422554" y="330301"/>
                    <a:pt x="2459843" y="378765"/>
                    <a:pt x="2459843" y="457612"/>
                  </a:cubicBezTo>
                  <a:lnTo>
                    <a:pt x="2459843" y="810374"/>
                  </a:lnTo>
                  <a:lnTo>
                    <a:pt x="2588396" y="810374"/>
                  </a:lnTo>
                  <a:lnTo>
                    <a:pt x="2588396" y="435058"/>
                  </a:lnTo>
                  <a:cubicBezTo>
                    <a:pt x="2588396" y="286310"/>
                    <a:pt x="2511767" y="217529"/>
                    <a:pt x="2397850" y="217529"/>
                  </a:cubicBezTo>
                  <a:cubicBezTo>
                    <a:pt x="2321222" y="217529"/>
                    <a:pt x="2261467" y="251360"/>
                    <a:pt x="2224272" y="316694"/>
                  </a:cubicBezTo>
                  <a:cubicBezTo>
                    <a:pt x="2193881" y="249030"/>
                    <a:pt x="2136364" y="217529"/>
                    <a:pt x="2066447" y="217529"/>
                  </a:cubicBezTo>
                  <a:cubicBezTo>
                    <a:pt x="1983014" y="217529"/>
                    <a:pt x="1927826" y="261519"/>
                    <a:pt x="1903029" y="309983"/>
                  </a:cubicBezTo>
                  <a:lnTo>
                    <a:pt x="1903029" y="233373"/>
                  </a:lnTo>
                  <a:lnTo>
                    <a:pt x="1774477" y="233373"/>
                  </a:lnTo>
                  <a:lnTo>
                    <a:pt x="1774477" y="810374"/>
                  </a:lnTo>
                  <a:close/>
                  <a:moveTo>
                    <a:pt x="1408022" y="810374"/>
                  </a:moveTo>
                  <a:lnTo>
                    <a:pt x="1536574" y="810374"/>
                  </a:lnTo>
                  <a:lnTo>
                    <a:pt x="1536574" y="495917"/>
                  </a:lnTo>
                  <a:cubicBezTo>
                    <a:pt x="1536574" y="400108"/>
                    <a:pt x="1577126" y="356210"/>
                    <a:pt x="1678644" y="356210"/>
                  </a:cubicBezTo>
                  <a:lnTo>
                    <a:pt x="1706797" y="356210"/>
                  </a:lnTo>
                  <a:lnTo>
                    <a:pt x="1706797" y="223214"/>
                  </a:lnTo>
                  <a:lnTo>
                    <a:pt x="1694399" y="223214"/>
                  </a:lnTo>
                  <a:cubicBezTo>
                    <a:pt x="1609847" y="223214"/>
                    <a:pt x="1554660" y="270560"/>
                    <a:pt x="1536574" y="338223"/>
                  </a:cubicBezTo>
                  <a:lnTo>
                    <a:pt x="1536574" y="233373"/>
                  </a:lnTo>
                  <a:lnTo>
                    <a:pt x="1408022" y="233373"/>
                  </a:lnTo>
                  <a:lnTo>
                    <a:pt x="1408022" y="810374"/>
                  </a:lnTo>
                  <a:close/>
                  <a:moveTo>
                    <a:pt x="1012389" y="702169"/>
                  </a:moveTo>
                  <a:cubicBezTo>
                    <a:pt x="915438" y="702169"/>
                    <a:pt x="844403" y="625558"/>
                    <a:pt x="844403" y="521827"/>
                  </a:cubicBezTo>
                  <a:cubicBezTo>
                    <a:pt x="844403" y="418095"/>
                    <a:pt x="915438" y="341485"/>
                    <a:pt x="1012389" y="341485"/>
                  </a:cubicBezTo>
                  <a:cubicBezTo>
                    <a:pt x="1109339" y="341485"/>
                    <a:pt x="1180374" y="418095"/>
                    <a:pt x="1180374" y="521827"/>
                  </a:cubicBezTo>
                  <a:cubicBezTo>
                    <a:pt x="1180374" y="625558"/>
                    <a:pt x="1109339" y="702169"/>
                    <a:pt x="1012389" y="702169"/>
                  </a:cubicBezTo>
                  <a:moveTo>
                    <a:pt x="1180281" y="233373"/>
                  </a:moveTo>
                  <a:lnTo>
                    <a:pt x="1180281" y="329182"/>
                  </a:lnTo>
                  <a:cubicBezTo>
                    <a:pt x="1141967" y="255927"/>
                    <a:pt x="1075407" y="217622"/>
                    <a:pt x="986379" y="217622"/>
                  </a:cubicBezTo>
                  <a:cubicBezTo>
                    <a:pt x="835361" y="217622"/>
                    <a:pt x="711283" y="344933"/>
                    <a:pt x="711283" y="521920"/>
                  </a:cubicBezTo>
                  <a:cubicBezTo>
                    <a:pt x="711283" y="698907"/>
                    <a:pt x="835267" y="826218"/>
                    <a:pt x="986379" y="826218"/>
                  </a:cubicBezTo>
                  <a:cubicBezTo>
                    <a:pt x="1075407" y="826218"/>
                    <a:pt x="1141967" y="787913"/>
                    <a:pt x="1180281" y="714658"/>
                  </a:cubicBezTo>
                  <a:lnTo>
                    <a:pt x="1180281" y="810467"/>
                  </a:lnTo>
                  <a:lnTo>
                    <a:pt x="1308740" y="810467"/>
                  </a:lnTo>
                  <a:lnTo>
                    <a:pt x="1308740" y="233466"/>
                  </a:lnTo>
                  <a:lnTo>
                    <a:pt x="1180281" y="233466"/>
                  </a:lnTo>
                  <a:close/>
                  <a:moveTo>
                    <a:pt x="365243" y="337011"/>
                  </a:moveTo>
                  <a:lnTo>
                    <a:pt x="146545" y="337011"/>
                  </a:lnTo>
                  <a:lnTo>
                    <a:pt x="146545" y="154432"/>
                  </a:lnTo>
                  <a:lnTo>
                    <a:pt x="365243" y="154432"/>
                  </a:lnTo>
                  <a:cubicBezTo>
                    <a:pt x="435159" y="154432"/>
                    <a:pt x="475711" y="188264"/>
                    <a:pt x="475711" y="245675"/>
                  </a:cubicBezTo>
                  <a:cubicBezTo>
                    <a:pt x="475711" y="303086"/>
                    <a:pt x="435159" y="337011"/>
                    <a:pt x="365243" y="337011"/>
                  </a:cubicBezTo>
                  <a:moveTo>
                    <a:pt x="372048" y="677378"/>
                  </a:moveTo>
                  <a:lnTo>
                    <a:pt x="146545" y="677378"/>
                  </a:lnTo>
                  <a:lnTo>
                    <a:pt x="146545" y="470008"/>
                  </a:lnTo>
                  <a:lnTo>
                    <a:pt x="372048" y="470008"/>
                  </a:lnTo>
                  <a:cubicBezTo>
                    <a:pt x="449795" y="470008"/>
                    <a:pt x="494915" y="508313"/>
                    <a:pt x="494915" y="573739"/>
                  </a:cubicBezTo>
                  <a:cubicBezTo>
                    <a:pt x="494915" y="639166"/>
                    <a:pt x="449795" y="677471"/>
                    <a:pt x="372048" y="677471"/>
                  </a:cubicBezTo>
                  <a:moveTo>
                    <a:pt x="0" y="810374"/>
                  </a:moveTo>
                  <a:lnTo>
                    <a:pt x="388921" y="810374"/>
                  </a:lnTo>
                  <a:cubicBezTo>
                    <a:pt x="552339" y="810374"/>
                    <a:pt x="648171" y="728078"/>
                    <a:pt x="648171" y="588372"/>
                  </a:cubicBezTo>
                  <a:cubicBezTo>
                    <a:pt x="648171" y="492562"/>
                    <a:pt x="595221" y="428347"/>
                    <a:pt x="510669" y="400201"/>
                  </a:cubicBezTo>
                  <a:cubicBezTo>
                    <a:pt x="583941" y="372055"/>
                    <a:pt x="629061" y="306628"/>
                    <a:pt x="629061" y="226662"/>
                  </a:cubicBezTo>
                  <a:cubicBezTo>
                    <a:pt x="629061" y="98140"/>
                    <a:pt x="538915" y="21529"/>
                    <a:pt x="385566" y="21529"/>
                  </a:cubicBezTo>
                  <a:lnTo>
                    <a:pt x="0" y="21529"/>
                  </a:lnTo>
                  <a:lnTo>
                    <a:pt x="0" y="810467"/>
                  </a:lnTo>
                  <a:close/>
                </a:path>
              </a:pathLst>
            </a:custGeom>
            <a:grpFill/>
            <a:ln w="9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9A79CD64-0DEA-2156-F2B4-16210698D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54737"/>
            <a:ext cx="11233150" cy="261284"/>
          </a:xfrm>
        </p:spPr>
        <p:txBody>
          <a:bodyPr>
            <a:noAutofit/>
          </a:bodyPr>
          <a:lstStyle>
            <a:lvl1pPr>
              <a:defRPr sz="8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3831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AA85BF-80F8-7C7F-7AB6-2158CFBF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87560"/>
            <a:ext cx="8496300" cy="9888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73F7F9-8BE3-A773-215F-8C139B4B8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34722" y="6521213"/>
            <a:ext cx="1068585" cy="1064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BarmeniaGothaer Offc" panose="020B0503020204020204" pitchFamily="34" charset="0"/>
              </a:defRPr>
            </a:lvl1pPr>
          </a:lstStyle>
          <a:p>
            <a:fld id="{24F2857E-5D03-9947-83FB-0874A4F0F394}" type="datetime1">
              <a:rPr lang="de-DE" smtClean="0"/>
              <a:pPr/>
              <a:t>17.03.2025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50A119-ED4D-6828-CF68-CBDDDDDA0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4720" y="6405343"/>
            <a:ext cx="2806997" cy="106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BarmeniaGothaer Offc Medium" panose="020B06030202040202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23AF4C-E797-0351-5A49-44A9CDFF1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108" y="6521213"/>
            <a:ext cx="976088" cy="1064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BarmeniaGothaer Offc" panose="020B0503020204020204" pitchFamily="34" charset="0"/>
              </a:defRPr>
            </a:lvl1pPr>
          </a:lstStyle>
          <a:p>
            <a:fld id="{D188B27D-4802-6948-A101-6CF6A7142FF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3777F2-D513-0E36-BB8F-59211158546F}"/>
              </a:ext>
            </a:extLst>
          </p:cNvPr>
          <p:cNvSpPr txBox="1"/>
          <p:nvPr userDrawn="1"/>
        </p:nvSpPr>
        <p:spPr>
          <a:xfrm>
            <a:off x="479425" y="6377564"/>
            <a:ext cx="1224366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tx1"/>
                </a:solidFill>
                <a:latin typeface="BarmeniaGothaer Offc Medium" panose="020B0603020204020204" pitchFamily="34" charset="0"/>
              </a:rPr>
              <a:t>BarmeniaGothaer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DC6CC50-D7B5-33ED-24DE-B2FD4B7F1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581293"/>
            <a:ext cx="11232000" cy="34697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F72AA4-ED6A-FA54-9427-0DE275F15EC4}"/>
              </a:ext>
            </a:extLst>
          </p:cNvPr>
          <p:cNvSpPr txBox="1"/>
          <p:nvPr userDrawn="1"/>
        </p:nvSpPr>
        <p:spPr>
          <a:xfrm>
            <a:off x="479425" y="6493434"/>
            <a:ext cx="248278" cy="1620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800" b="0" i="0">
                <a:solidFill>
                  <a:schemeClr val="bg1"/>
                </a:solidFill>
                <a:latin typeface="BarmeniaGothaer Offc" pitchFamily="2" charset="0"/>
              </a:defRPr>
            </a:lvl1pPr>
          </a:lstStyle>
          <a:p>
            <a:pPr lvl="0"/>
            <a:r>
              <a:rPr lang="de-DE" b="0" i="0" dirty="0">
                <a:solidFill>
                  <a:schemeClr val="tx1"/>
                </a:solidFill>
                <a:latin typeface="BarmeniaGothaer Offc" panose="020B0503020204020204" pitchFamily="34" charset="0"/>
              </a:rPr>
              <a:t>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EF0B8B-F9E0-9DAE-A1CC-DAF67B0BD5F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38000" y="6657340"/>
            <a:ext cx="541337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Vertraulich</a:t>
            </a:r>
          </a:p>
        </p:txBody>
      </p:sp>
    </p:spTree>
    <p:extLst>
      <p:ext uri="{BB962C8B-B14F-4D97-AF65-F5344CB8AC3E}">
        <p14:creationId xmlns:p14="http://schemas.microsoft.com/office/powerpoint/2010/main" val="129702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701" r:id="rId3"/>
    <p:sldLayoutId id="2147483650" r:id="rId4"/>
    <p:sldLayoutId id="2147483666" r:id="rId5"/>
    <p:sldLayoutId id="2147483702" r:id="rId6"/>
    <p:sldLayoutId id="2147483664" r:id="rId7"/>
    <p:sldLayoutId id="2147483662" r:id="rId8"/>
    <p:sldLayoutId id="2147483667" r:id="rId9"/>
    <p:sldLayoutId id="2147483679" r:id="rId10"/>
    <p:sldLayoutId id="2147483692" r:id="rId11"/>
    <p:sldLayoutId id="2147483695" r:id="rId12"/>
    <p:sldLayoutId id="2147483700" r:id="rId13"/>
    <p:sldLayoutId id="2147483707" r:id="rId14"/>
    <p:sldLayoutId id="2147483704" r:id="rId15"/>
    <p:sldLayoutId id="2147483705" r:id="rId16"/>
    <p:sldLayoutId id="2147483706" r:id="rId17"/>
    <p:sldLayoutId id="2147483693" r:id="rId18"/>
    <p:sldLayoutId id="2147483694" r:id="rId19"/>
    <p:sldLayoutId id="2147483651" r:id="rId20"/>
    <p:sldLayoutId id="2147483669" r:id="rId21"/>
    <p:sldLayoutId id="2147483670" r:id="rId22"/>
    <p:sldLayoutId id="2147483703" r:id="rId23"/>
    <p:sldLayoutId id="2147483674" r:id="rId24"/>
    <p:sldLayoutId id="2147483668" r:id="rId25"/>
    <p:sldLayoutId id="2147483654" r:id="rId26"/>
    <p:sldLayoutId id="2147483673" r:id="rId27"/>
    <p:sldLayoutId id="2147483672" r:id="rId28"/>
    <p:sldLayoutId id="2147483677" r:id="rId29"/>
    <p:sldLayoutId id="2147483676" r:id="rId30"/>
    <p:sldLayoutId id="2147483678" r:id="rId31"/>
    <p:sldLayoutId id="2147483697" r:id="rId32"/>
    <p:sldLayoutId id="2147483698" r:id="rId33"/>
    <p:sldLayoutId id="2147483696" r:id="rId34"/>
    <p:sldLayoutId id="2147483699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BarmeniaGothaer Offc Medium" panose="020B06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spcAft>
          <a:spcPts val="800"/>
        </a:spcAft>
        <a:buFontTx/>
        <a:buNone/>
        <a:defRPr sz="1200" b="0" i="0" kern="1200">
          <a:solidFill>
            <a:schemeClr val="tx1"/>
          </a:solidFill>
          <a:latin typeface="BarmeniaGothaer Offc" panose="020B0503020204020204" pitchFamily="34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SzPct val="100000"/>
        <a:buFont typeface="BarmeniaGothaer Offc"/>
        <a:buChar char="•"/>
        <a:defRPr sz="12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Tx/>
        <a:buNone/>
        <a:defRPr sz="1800" b="0" i="0" kern="1200">
          <a:solidFill>
            <a:schemeClr val="tx1"/>
          </a:solidFill>
          <a:latin typeface="BarmeniaGothaer Offc Medium" panose="020B0603020204020204" pitchFamily="34" charset="0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SzPct val="130000"/>
        <a:buFontTx/>
        <a:buBlip>
          <a:blip r:embed="rId37"/>
        </a:buBlip>
        <a:defRPr sz="1200" b="0" i="0" kern="1200">
          <a:solidFill>
            <a:schemeClr val="tx1"/>
          </a:solidFill>
          <a:latin typeface="BarmeniaGothaer Offc Medium" panose="020B0603020204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800"/>
        </a:spcBef>
        <a:spcAft>
          <a:spcPts val="800"/>
        </a:spcAft>
        <a:buFontTx/>
        <a:buNone/>
        <a:defRPr sz="12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172800" indent="-172800" algn="l" defTabSz="9144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Clr>
          <a:schemeClr val="bg1"/>
        </a:buClr>
        <a:buFont typeface="BarmeniaGothaer Offc" panose="020B0604020202020204" pitchFamily="34" charset="0"/>
        <a:buChar char="•"/>
        <a:defRPr sz="1200" b="0" i="0" kern="1200">
          <a:solidFill>
            <a:schemeClr val="bg1"/>
          </a:solidFill>
          <a:latin typeface="BarmeniaGothaer Offc Medium" panose="020B0603020204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600"/>
        </a:spcBef>
        <a:spcAft>
          <a:spcPts val="800"/>
        </a:spcAft>
        <a:buFontTx/>
        <a:buNone/>
        <a:defRPr sz="1800" b="0" i="0" kern="1200">
          <a:solidFill>
            <a:schemeClr val="bg1"/>
          </a:solidFill>
          <a:latin typeface="+mj-lt"/>
          <a:ea typeface="+mn-ea"/>
          <a:cs typeface="+mn-cs"/>
        </a:defRPr>
      </a:lvl7pPr>
      <a:lvl8pPr marL="504000" indent="-252000" algn="l" defTabSz="9144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SzPct val="130000"/>
        <a:buFontTx/>
        <a:buBlip>
          <a:blip r:embed="rId38"/>
        </a:buBlip>
        <a:defRPr sz="1200" b="0" i="0" kern="1200">
          <a:solidFill>
            <a:schemeClr val="bg1"/>
          </a:solidFill>
          <a:latin typeface="BarmeniaGothaer Offc Medium" panose="020B0603020204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800"/>
        </a:spcBef>
        <a:spcAft>
          <a:spcPts val="800"/>
        </a:spcAft>
        <a:buFontTx/>
        <a:buNone/>
        <a:defRPr sz="1200" b="0" i="0" kern="120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5ACBF0"/>
          </p15:clr>
        </p15:guide>
        <p15:guide id="2" orient="horz" pos="4320" userDrawn="1">
          <p15:clr>
            <a:srgbClr val="5ACBF0"/>
          </p15:clr>
        </p15:guide>
        <p15:guide id="3" orient="horz" pos="572" userDrawn="1">
          <p15:clr>
            <a:srgbClr val="5ACBF0"/>
          </p15:clr>
        </p15:guide>
        <p15:guide id="4" orient="horz" pos="867" userDrawn="1">
          <p15:clr>
            <a:srgbClr val="5ACBF0"/>
          </p15:clr>
        </p15:guide>
        <p15:guide id="5" orient="horz" pos="3748" userDrawn="1">
          <p15:clr>
            <a:srgbClr val="5ACBF0"/>
          </p15:clr>
        </p15:guide>
        <p15:guide id="6" orient="horz" pos="3475" userDrawn="1">
          <p15:clr>
            <a:srgbClr val="5ACBF0"/>
          </p15:clr>
        </p15:guide>
        <p15:guide id="7" orient="horz" pos="4042" userDrawn="1">
          <p15:clr>
            <a:srgbClr val="5ACBF0"/>
          </p15:clr>
        </p15:guide>
        <p15:guide id="8" pos="302" userDrawn="1">
          <p15:clr>
            <a:srgbClr val="5ACBF0"/>
          </p15:clr>
        </p15:guide>
        <p15:guide id="9" pos="7378" userDrawn="1">
          <p15:clr>
            <a:srgbClr val="5ACBF0"/>
          </p15:clr>
        </p15:guide>
        <p15:guide id="10" pos="3840" userDrawn="1">
          <p15:clr>
            <a:srgbClr val="5ACBF0"/>
          </p15:clr>
        </p15:guide>
        <p15:guide id="12" pos="5654" userDrawn="1">
          <p15:clr>
            <a:srgbClr val="5ACBF0"/>
          </p15:clr>
        </p15:guide>
        <p15:guide id="13" pos="3908" userDrawn="1">
          <p15:clr>
            <a:srgbClr val="FDE53C"/>
          </p15:clr>
        </p15:guide>
        <p15:guide id="14" pos="3772" userDrawn="1">
          <p15:clr>
            <a:srgbClr val="FDE53C"/>
          </p15:clr>
        </p15:guide>
        <p15:guide id="15" pos="2094" userDrawn="1">
          <p15:clr>
            <a:srgbClr val="FDE53C"/>
          </p15:clr>
        </p15:guide>
        <p15:guide id="16" pos="1958" userDrawn="1">
          <p15:clr>
            <a:srgbClr val="FDE53C"/>
          </p15:clr>
        </p15:guide>
        <p15:guide id="17" pos="5722" userDrawn="1">
          <p15:clr>
            <a:srgbClr val="FDE53C"/>
          </p15:clr>
        </p15:guide>
        <p15:guide id="18" pos="5586" userDrawn="1">
          <p15:clr>
            <a:srgbClr val="FDE53C"/>
          </p15:clr>
        </p15:guide>
        <p15:guide id="20" orient="horz" pos="1865" userDrawn="1">
          <p15:clr>
            <a:srgbClr val="FDE53C"/>
          </p15:clr>
        </p15:guide>
        <p15:guide id="21" pos="202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thaer.de/bavcockpit" TargetMode="External"/><Relationship Id="rId5" Type="http://schemas.openxmlformats.org/officeDocument/2006/relationships/hyperlink" Target="http://www.gothaer.de/bav-cockpit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armenia-firmenloesungen.de/deu/firm_bav/uebersicht.xhtm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2721F4-62B2-9055-A5CF-549E7D745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393825"/>
            <a:ext cx="5472113" cy="1706563"/>
          </a:xfrm>
        </p:spPr>
        <p:txBody>
          <a:bodyPr/>
          <a:lstStyle/>
          <a:p>
            <a:r>
              <a:rPr lang="de-DE" dirty="0" err="1"/>
              <a:t>bAV</a:t>
            </a:r>
            <a:r>
              <a:rPr lang="de-DE" dirty="0"/>
              <a:t>-Sprechstunde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B143EDD1-6466-DA1D-A31C-BBC1CCAED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3313113"/>
            <a:ext cx="2806700" cy="1208087"/>
          </a:xfrm>
        </p:spPr>
        <p:txBody>
          <a:bodyPr/>
          <a:lstStyle/>
          <a:p>
            <a:r>
              <a:rPr lang="de-DE" dirty="0"/>
              <a:t>LUV1 - Göttingen</a:t>
            </a:r>
          </a:p>
        </p:txBody>
      </p:sp>
    </p:spTree>
    <p:extLst>
      <p:ext uri="{BB962C8B-B14F-4D97-AF65-F5344CB8AC3E}">
        <p14:creationId xmlns:p14="http://schemas.microsoft.com/office/powerpoint/2010/main" val="292533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04 Wichtige Infos zum Antrag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561723" y="1224671"/>
            <a:ext cx="10768243" cy="438873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Antragstellung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Vermittlernummer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Unterschriften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Identifizierung auftretende Person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neue Geschäftsbeziehung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SEPA / Inkassoangaben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Beratungsdokumentation</a:t>
            </a:r>
          </a:p>
        </p:txBody>
      </p:sp>
    </p:spTree>
    <p:extLst>
      <p:ext uri="{BB962C8B-B14F-4D97-AF65-F5344CB8AC3E}">
        <p14:creationId xmlns:p14="http://schemas.microsoft.com/office/powerpoint/2010/main" val="22911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04 Das gehört zum Antrag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585170" y="1251316"/>
            <a:ext cx="10768243" cy="511040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Antragsteil 1 – persönliche 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Antragsteil 2 - Vertragsdaten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Beratungsprotokoll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optional Versorgungszusage / Nachtrag zum Arbeitsvertrag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optional Zusatzerklärung Hinterbliebenenleistung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51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04 Einzel-Antrag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8F73A7-84A2-DBF9-E739-079009771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1255721"/>
            <a:ext cx="3875859" cy="45530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74D60EB-D0E4-6706-7D03-F8906F0E9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861" y="1255721"/>
            <a:ext cx="3594618" cy="4490668"/>
          </a:xfrm>
          <a:prstGeom prst="rect">
            <a:avLst/>
          </a:prstGeom>
        </p:spPr>
      </p:pic>
      <p:sp>
        <p:nvSpPr>
          <p:cNvPr id="6" name="Textplatzhalter 227">
            <a:extLst>
              <a:ext uri="{FF2B5EF4-FFF2-40B4-BE49-F238E27FC236}">
                <a16:creationId xmlns:a16="http://schemas.microsoft.com/office/drawing/2014/main" id="{C7AA4A22-65D6-F6AD-C16B-038DFF90A17B}"/>
              </a:ext>
            </a:extLst>
          </p:cNvPr>
          <p:cNvSpPr txBox="1">
            <a:spLocks/>
          </p:cNvSpPr>
          <p:nvPr/>
        </p:nvSpPr>
        <p:spPr>
          <a:xfrm>
            <a:off x="540050" y="5901198"/>
            <a:ext cx="10768243" cy="8382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5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6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2400" dirty="0">
                <a:latin typeface="+mn-lt"/>
              </a:rPr>
              <a:t>             Antragteil 1			         Antragsteil 2</a:t>
            </a:r>
            <a:endParaRPr lang="de-DE" sz="24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9" name="Textplatzhalter 227">
            <a:extLst>
              <a:ext uri="{FF2B5EF4-FFF2-40B4-BE49-F238E27FC236}">
                <a16:creationId xmlns:a16="http://schemas.microsoft.com/office/drawing/2014/main" id="{7B60EE98-4109-AD23-8FF3-7E749CE9BECA}"/>
              </a:ext>
            </a:extLst>
          </p:cNvPr>
          <p:cNvSpPr txBox="1">
            <a:spLocks/>
          </p:cNvSpPr>
          <p:nvPr/>
        </p:nvSpPr>
        <p:spPr>
          <a:xfrm>
            <a:off x="8402647" y="2606385"/>
            <a:ext cx="3730085" cy="265141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5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6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sym typeface="Wingdings" panose="05000000000000000000" pitchFamily="2" charset="2"/>
              </a:rPr>
              <a:t>alle Seiten beifügen (Widerspruchsrecht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sym typeface="Wingdings" panose="05000000000000000000" pitchFamily="2" charset="2"/>
              </a:rPr>
              <a:t>Unterschrift nur auf Antragsteil 1 notwendig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sym typeface="Wingdings" panose="05000000000000000000" pitchFamily="2" charset="2"/>
              </a:rPr>
              <a:t>Antragsschlüssel verbindet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+mn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076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04 Sammel-Antrag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4D60EB-D0E4-6706-7D03-F8906F0E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861" y="1255721"/>
            <a:ext cx="3594618" cy="4490668"/>
          </a:xfrm>
          <a:prstGeom prst="rect">
            <a:avLst/>
          </a:prstGeom>
        </p:spPr>
      </p:pic>
      <p:sp>
        <p:nvSpPr>
          <p:cNvPr id="6" name="Textplatzhalter 227">
            <a:extLst>
              <a:ext uri="{FF2B5EF4-FFF2-40B4-BE49-F238E27FC236}">
                <a16:creationId xmlns:a16="http://schemas.microsoft.com/office/drawing/2014/main" id="{C7AA4A22-65D6-F6AD-C16B-038DFF90A17B}"/>
              </a:ext>
            </a:extLst>
          </p:cNvPr>
          <p:cNvSpPr txBox="1">
            <a:spLocks/>
          </p:cNvSpPr>
          <p:nvPr/>
        </p:nvSpPr>
        <p:spPr>
          <a:xfrm>
            <a:off x="540050" y="5901198"/>
            <a:ext cx="10768243" cy="8382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5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2400" dirty="0">
                <a:latin typeface="+mn-lt"/>
              </a:rPr>
              <a:t>             Antragteil 1			         Antragsteil 2</a:t>
            </a:r>
            <a:endParaRPr lang="de-DE" sz="24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9" name="Textplatzhalter 227">
            <a:extLst>
              <a:ext uri="{FF2B5EF4-FFF2-40B4-BE49-F238E27FC236}">
                <a16:creationId xmlns:a16="http://schemas.microsoft.com/office/drawing/2014/main" id="{7B60EE98-4109-AD23-8FF3-7E749CE9BECA}"/>
              </a:ext>
            </a:extLst>
          </p:cNvPr>
          <p:cNvSpPr txBox="1">
            <a:spLocks/>
          </p:cNvSpPr>
          <p:nvPr/>
        </p:nvSpPr>
        <p:spPr>
          <a:xfrm>
            <a:off x="8402647" y="2606385"/>
            <a:ext cx="3730085" cy="265141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5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sym typeface="Wingdings" panose="05000000000000000000" pitchFamily="2" charset="2"/>
              </a:rPr>
              <a:t>listenmäßiges beantragen von Einzelanträgen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sym typeface="Wingdings" panose="05000000000000000000" pitchFamily="2" charset="2"/>
              </a:rPr>
              <a:t>immer Antragsteil 2 beifügen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sym typeface="Wingdings" panose="05000000000000000000" pitchFamily="2" charset="2"/>
              </a:rPr>
              <a:t>Antragsschlüssel verbindet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A3BF2AA-F687-49C4-07B7-600189EF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19" y="1255721"/>
            <a:ext cx="3246929" cy="44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2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05 Versicherungsschein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585170" y="1251316"/>
            <a:ext cx="10768243" cy="511040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Versicherungsschein und Abschrift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Versand an Arbeitgeber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Original für Arbeitgeber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Abschrift für Arbeitnehmer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endParaRPr lang="de-DE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+mn-lt"/>
              </a:rPr>
              <a:t>Policenmodell</a:t>
            </a:r>
            <a:r>
              <a:rPr lang="de-DE" sz="2400" dirty="0">
                <a:latin typeface="+mn-lt"/>
              </a:rPr>
              <a:t> und Antragsmodell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+mn-lt"/>
              </a:rPr>
              <a:t>Policenmodell</a:t>
            </a:r>
            <a:r>
              <a:rPr lang="de-DE" sz="2400" dirty="0">
                <a:latin typeface="+mn-lt"/>
              </a:rPr>
              <a:t> im Rahmen von Kollektivverträgen möglich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endParaRPr lang="de-DE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Empfangsbekenntnis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  <a:sym typeface="Wingdings" panose="05000000000000000000" pitchFamily="2" charset="2"/>
              </a:rPr>
              <a:t>im Einzelantrag immer das Empfangsbekenntnis unterschreiben</a:t>
            </a:r>
          </a:p>
        </p:txBody>
      </p:sp>
    </p:spTree>
    <p:extLst>
      <p:ext uri="{BB962C8B-B14F-4D97-AF65-F5344CB8AC3E}">
        <p14:creationId xmlns:p14="http://schemas.microsoft.com/office/powerpoint/2010/main" val="53157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06 Kollektivgeschäft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585170" y="1251316"/>
            <a:ext cx="10768243" cy="511040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Anforderung Kollektivvertrag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listenmäßiges Aufnahmeverfahren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vereinfachte Gesundheitsprüfung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>
                <a:latin typeface="+mn-lt"/>
                <a:sym typeface="Wingdings" panose="05000000000000000000" pitchFamily="2" charset="2"/>
              </a:rPr>
              <a:t>Hier helfen die KollegInnen der Vertriebsunterstützung weiter.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F4334B-B876-C091-497C-507A21045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913" y="3348750"/>
            <a:ext cx="7556755" cy="32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07 </a:t>
            </a:r>
            <a:r>
              <a:rPr lang="de-DE" dirty="0" err="1"/>
              <a:t>bAV</a:t>
            </a:r>
            <a:r>
              <a:rPr lang="de-DE" dirty="0"/>
              <a:t>-Cockpit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B9D8ECF-8C21-CAB8-A1C2-EA3782AC9E62}"/>
              </a:ext>
            </a:extLst>
          </p:cNvPr>
          <p:cNvSpPr txBox="1">
            <a:spLocks/>
          </p:cNvSpPr>
          <p:nvPr/>
        </p:nvSpPr>
        <p:spPr>
          <a:xfrm>
            <a:off x="2353713" y="5273206"/>
            <a:ext cx="5508564" cy="15478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BarmeniaGothaer Offc" panose="020B0503020204020204" pitchFamily="34" charset="0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meniaGothaer Offc"/>
              <a:buChar char="•"/>
              <a:defRPr sz="12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BarmeniaGothaer Offc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www.gothaer.de/bav-cockpit</a:t>
            </a:r>
            <a:endParaRPr lang="de-DE" sz="2400" dirty="0">
              <a:solidFill>
                <a:srgbClr val="00264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DE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www.gothaer.de/bavcockpit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6E6479-B167-E209-E096-05DC9C849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3344" y="5386857"/>
            <a:ext cx="1104762" cy="11238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44CBFCE-2818-E133-3E2C-32078FFBE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136" y="2503556"/>
            <a:ext cx="7981728" cy="2651648"/>
          </a:xfrm>
          <a:prstGeom prst="rect">
            <a:avLst/>
          </a:prstGeom>
        </p:spPr>
      </p:pic>
      <p:sp>
        <p:nvSpPr>
          <p:cNvPr id="3" name="Textplatzhalter 227">
            <a:extLst>
              <a:ext uri="{FF2B5EF4-FFF2-40B4-BE49-F238E27FC236}">
                <a16:creationId xmlns:a16="http://schemas.microsoft.com/office/drawing/2014/main" id="{4DDB5092-0EF3-AFD1-263B-7D7F444EC30E}"/>
              </a:ext>
            </a:extLst>
          </p:cNvPr>
          <p:cNvSpPr txBox="1">
            <a:spLocks/>
          </p:cNvSpPr>
          <p:nvPr/>
        </p:nvSpPr>
        <p:spPr>
          <a:xfrm>
            <a:off x="585170" y="1251317"/>
            <a:ext cx="10768243" cy="1163638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2400" dirty="0">
                <a:latin typeface="+mn-lt"/>
              </a:rPr>
              <a:t>Veränderungsmeldungen zur </a:t>
            </a:r>
            <a:r>
              <a:rPr lang="de-DE" sz="2400" dirty="0" err="1">
                <a:latin typeface="+mn-lt"/>
              </a:rPr>
              <a:t>bAV</a:t>
            </a:r>
            <a:r>
              <a:rPr lang="de-DE" sz="2400" dirty="0">
                <a:latin typeface="+mn-lt"/>
              </a:rPr>
              <a:t> – einfach und digital</a:t>
            </a:r>
          </a:p>
          <a:p>
            <a:r>
              <a:rPr lang="de-DE" sz="2400" dirty="0">
                <a:latin typeface="+mn-lt"/>
              </a:rPr>
              <a:t>für Arbeitgeber und Vermittler</a:t>
            </a:r>
          </a:p>
        </p:txBody>
      </p:sp>
    </p:spTree>
    <p:extLst>
      <p:ext uri="{BB962C8B-B14F-4D97-AF65-F5344CB8AC3E}">
        <p14:creationId xmlns:p14="http://schemas.microsoft.com/office/powerpoint/2010/main" val="402437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08 Zeit für Fragen und aktuelle Fälle</a:t>
            </a:r>
          </a:p>
        </p:txBody>
      </p:sp>
    </p:spTree>
    <p:extLst>
      <p:ext uri="{BB962C8B-B14F-4D97-AF65-F5344CB8AC3E}">
        <p14:creationId xmlns:p14="http://schemas.microsoft.com/office/powerpoint/2010/main" val="323595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545E1EE8-74E4-DCD0-C814-C43D9049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08" y="6521213"/>
            <a:ext cx="976088" cy="106468"/>
          </a:xfrm>
        </p:spPr>
        <p:txBody>
          <a:bodyPr/>
          <a:lstStyle/>
          <a:p>
            <a:fld id="{D188B27D-4802-6948-A101-6CF6A7142FF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44311BA-F00B-8CC6-1B80-7FCED2231C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52560" y="1762044"/>
            <a:ext cx="2663825" cy="775597"/>
          </a:xfrm>
        </p:spPr>
        <p:txBody>
          <a:bodyPr/>
          <a:lstStyle/>
          <a:p>
            <a:r>
              <a:rPr lang="de-DE" dirty="0"/>
              <a:t>Versicherungs-schein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F3563B6-58B2-DBDB-8DA8-D53EAEBA37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2560" y="1299193"/>
            <a:ext cx="473075" cy="479106"/>
          </a:xfrm>
        </p:spPr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D5C492-9982-335E-E858-3D495A9B866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6000" y="3147719"/>
            <a:ext cx="2663825" cy="775597"/>
          </a:xfrm>
        </p:spPr>
        <p:txBody>
          <a:bodyPr/>
          <a:lstStyle/>
          <a:p>
            <a:r>
              <a:rPr lang="de-DE" dirty="0"/>
              <a:t>Kontakt zum </a:t>
            </a:r>
            <a:r>
              <a:rPr lang="de-DE" dirty="0" err="1"/>
              <a:t>bAV</a:t>
            </a:r>
            <a:r>
              <a:rPr lang="de-DE" dirty="0"/>
              <a:t>-Betrieb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A7DAE8-9236-EFDB-FC59-EA979574D54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6000" y="2684868"/>
            <a:ext cx="473075" cy="479106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8AF70E8-6E0B-4FDD-70DF-E7B43225E6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52560" y="3147719"/>
            <a:ext cx="2663825" cy="775597"/>
          </a:xfrm>
        </p:spPr>
        <p:txBody>
          <a:bodyPr/>
          <a:lstStyle/>
          <a:p>
            <a:r>
              <a:rPr lang="de-DE" dirty="0"/>
              <a:t>Kollektiv-geschäft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D79A8F0-5BEF-CA27-F8FA-E30241D72F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52560" y="2684868"/>
            <a:ext cx="473075" cy="479106"/>
          </a:xfrm>
        </p:spPr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44ED509-29C9-5531-A2C9-6737E1712E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6000" y="4411459"/>
            <a:ext cx="2663825" cy="775597"/>
          </a:xfrm>
        </p:spPr>
        <p:txBody>
          <a:bodyPr/>
          <a:lstStyle/>
          <a:p>
            <a:r>
              <a:rPr lang="de-DE" dirty="0"/>
              <a:t>Infos zum Angebot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DE78715-63A0-C2C1-003B-C8158B4B4B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96000" y="3948608"/>
            <a:ext cx="473075" cy="479106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836BC4B-C71B-E1E0-9437-61ACD845BC3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52560" y="4411459"/>
            <a:ext cx="2663825" cy="775597"/>
          </a:xfrm>
        </p:spPr>
        <p:txBody>
          <a:bodyPr/>
          <a:lstStyle/>
          <a:p>
            <a:r>
              <a:rPr lang="de-DE" dirty="0" err="1"/>
              <a:t>Aftersale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bAV</a:t>
            </a:r>
            <a:r>
              <a:rPr lang="de-DE" dirty="0"/>
              <a:t>-Cockpit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85266A0-BEE9-208F-2CB9-B17861B306E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52560" y="3948608"/>
            <a:ext cx="473075" cy="479106"/>
          </a:xfrm>
        </p:spPr>
        <p:txBody>
          <a:bodyPr/>
          <a:lstStyle/>
          <a:p>
            <a:r>
              <a:rPr lang="de-DE" dirty="0"/>
              <a:t>07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3C0981-366D-BF4A-74F4-31B27333F3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0" y="1762044"/>
            <a:ext cx="2663825" cy="775597"/>
          </a:xfrm>
        </p:spPr>
        <p:txBody>
          <a:bodyPr/>
          <a:lstStyle/>
          <a:p>
            <a:r>
              <a:rPr lang="de-DE" dirty="0"/>
              <a:t>Team und Aufgaben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4F86E1-5E9B-7A3B-1430-5CC3229A3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1299193"/>
            <a:ext cx="473075" cy="479106"/>
          </a:xfrm>
        </p:spPr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2B3E16A2-9DFD-7F23-BE2A-DE10CDA987A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225" y="4105275"/>
            <a:ext cx="4421188" cy="2120900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CDE8B20-55DB-D431-ACE6-F77CA481773B}"/>
              </a:ext>
            </a:extLst>
          </p:cNvPr>
          <p:cNvSpPr txBox="1">
            <a:spLocks/>
          </p:cNvSpPr>
          <p:nvPr/>
        </p:nvSpPr>
        <p:spPr>
          <a:xfrm>
            <a:off x="6099915" y="5658001"/>
            <a:ext cx="2663825" cy="7755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8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meniaGothaer Offc"/>
              <a:buChar char="•"/>
              <a:defRPr sz="12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2"/>
              </a:buBlip>
              <a:defRPr sz="12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BarmeniaGothaer Offc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/>
              <a:t>Infos zum Antrag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CEC7A9AC-337B-8D0E-0A73-786F95C2BCE8}"/>
              </a:ext>
            </a:extLst>
          </p:cNvPr>
          <p:cNvSpPr txBox="1">
            <a:spLocks/>
          </p:cNvSpPr>
          <p:nvPr/>
        </p:nvSpPr>
        <p:spPr>
          <a:xfrm>
            <a:off x="6099915" y="5195150"/>
            <a:ext cx="473075" cy="479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800" b="0" i="0" kern="1200">
                <a:solidFill>
                  <a:schemeClr val="accent4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meniaGothaer Offc"/>
              <a:buChar char="•"/>
              <a:defRPr sz="12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2"/>
              </a:buBlip>
              <a:defRPr sz="12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BarmeniaGothaer Offc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/>
              <a:t>04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7C8F3634-A553-B479-B652-CBC20B266513}"/>
              </a:ext>
            </a:extLst>
          </p:cNvPr>
          <p:cNvSpPr txBox="1">
            <a:spLocks/>
          </p:cNvSpPr>
          <p:nvPr/>
        </p:nvSpPr>
        <p:spPr>
          <a:xfrm>
            <a:off x="9056475" y="5658001"/>
            <a:ext cx="2663825" cy="7755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8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meniaGothaer Offc"/>
              <a:buChar char="•"/>
              <a:defRPr sz="12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2"/>
              </a:buBlip>
              <a:defRPr sz="12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BarmeniaGothaer Offc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/>
              <a:t>Fragen und Aktuelles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9B90D824-42B1-E694-3048-D5A69CC1D49D}"/>
              </a:ext>
            </a:extLst>
          </p:cNvPr>
          <p:cNvSpPr txBox="1">
            <a:spLocks/>
          </p:cNvSpPr>
          <p:nvPr/>
        </p:nvSpPr>
        <p:spPr>
          <a:xfrm>
            <a:off x="9056475" y="5195150"/>
            <a:ext cx="473075" cy="479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800" b="0" i="0" kern="1200">
                <a:solidFill>
                  <a:schemeClr val="accent4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BarmeniaGothaer Offc"/>
              <a:buChar char="•"/>
              <a:defRPr sz="12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2"/>
              </a:buBlip>
              <a:defRPr sz="1200" b="0" i="0" kern="1200">
                <a:solidFill>
                  <a:schemeClr val="tx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BarmeniaGothaer Offc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42976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Darum </a:t>
            </a:r>
            <a:r>
              <a:rPr lang="de-DE" dirty="0" err="1"/>
              <a:t>bAV</a:t>
            </a:r>
            <a:r>
              <a:rPr lang="de-DE" dirty="0"/>
              <a:t>-Sprechstunde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567586" y="2181402"/>
            <a:ext cx="10768243" cy="2890131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Produktportfolio - Wechsel von </a:t>
            </a:r>
            <a:r>
              <a:rPr lang="de-DE" sz="2400" dirty="0" err="1">
                <a:latin typeface="+mn-lt"/>
              </a:rPr>
              <a:t>exBarmenia</a:t>
            </a:r>
            <a:r>
              <a:rPr lang="de-DE" sz="2400" dirty="0">
                <a:latin typeface="+mn-lt"/>
              </a:rPr>
              <a:t> zu </a:t>
            </a:r>
            <a:r>
              <a:rPr lang="de-DE" sz="2400" dirty="0" err="1">
                <a:latin typeface="+mn-lt"/>
              </a:rPr>
              <a:t>exGothaer</a:t>
            </a:r>
            <a:r>
              <a:rPr lang="de-DE" sz="2400" dirty="0">
                <a:latin typeface="+mn-lt"/>
              </a:rPr>
              <a:t> Produkten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neue Ansprechpersonen in Göttingen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Produktwechsel bringt auch andere Bearbeitungsweisen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Hilfe beim Produktwechsel und Orientierung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gemeinsamer Dialog und Verständnis für Vertrieb und Betrieb</a:t>
            </a:r>
          </a:p>
        </p:txBody>
      </p:sp>
    </p:spTree>
    <p:extLst>
      <p:ext uri="{BB962C8B-B14F-4D97-AF65-F5344CB8AC3E}">
        <p14:creationId xmlns:p14="http://schemas.microsoft.com/office/powerpoint/2010/main" val="373048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01 Das sind wir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609919" y="1952804"/>
            <a:ext cx="10768243" cy="28816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für alle Kundenanliegen stehen einzelne Teams zur Verfügung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Servicezeiten 8 bis 18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telefonische Erreichbarkeit &gt;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Antragsbearbeitung &lt; 5 Arbeitstage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Bestandsbearbeitungen 85% &lt; 5 Arbeitstage</a:t>
            </a:r>
          </a:p>
        </p:txBody>
      </p:sp>
    </p:spTree>
    <p:extLst>
      <p:ext uri="{BB962C8B-B14F-4D97-AF65-F5344CB8AC3E}">
        <p14:creationId xmlns:p14="http://schemas.microsoft.com/office/powerpoint/2010/main" val="269459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01 Das bearbeiten wir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1630318" y="1784115"/>
            <a:ext cx="8821947" cy="405852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2400" dirty="0">
                <a:latin typeface="+mn-lt"/>
              </a:rPr>
              <a:t>Direktversicherungen</a:t>
            </a:r>
          </a:p>
          <a:p>
            <a:r>
              <a:rPr lang="de-DE" sz="2400" dirty="0">
                <a:latin typeface="+mn-lt"/>
              </a:rPr>
              <a:t>Direktversicherungen Berufsunfähigkeitsschutz</a:t>
            </a:r>
          </a:p>
          <a:p>
            <a:r>
              <a:rPr lang="de-DE" sz="2400" dirty="0">
                <a:latin typeface="+mn-lt"/>
              </a:rPr>
              <a:t>Pensionskasse</a:t>
            </a:r>
          </a:p>
          <a:p>
            <a:r>
              <a:rPr lang="de-DE" sz="2400" dirty="0">
                <a:latin typeface="+mn-lt"/>
              </a:rPr>
              <a:t>Unterstützungskasse</a:t>
            </a:r>
          </a:p>
          <a:p>
            <a:r>
              <a:rPr lang="de-DE" sz="2400" dirty="0">
                <a:latin typeface="+mn-lt"/>
              </a:rPr>
              <a:t>Rückdeckungsversicherungen</a:t>
            </a:r>
          </a:p>
          <a:p>
            <a:endParaRPr lang="de-DE" sz="2400" dirty="0">
              <a:latin typeface="+mn-lt"/>
            </a:endParaRPr>
          </a:p>
          <a:p>
            <a:endParaRPr lang="de-DE" sz="2400" dirty="0">
              <a:latin typeface="+mn-lt"/>
            </a:endParaRPr>
          </a:p>
        </p:txBody>
      </p:sp>
      <p:sp>
        <p:nvSpPr>
          <p:cNvPr id="3" name="Freihandform 46">
            <a:extLst>
              <a:ext uri="{FF2B5EF4-FFF2-40B4-BE49-F238E27FC236}">
                <a16:creationId xmlns:a16="http://schemas.microsoft.com/office/drawing/2014/main" id="{D86BDD3E-7E33-EBC8-8399-5865DF097931}"/>
              </a:ext>
            </a:extLst>
          </p:cNvPr>
          <p:cNvSpPr>
            <a:spLocks noChangeAspect="1"/>
          </p:cNvSpPr>
          <p:nvPr/>
        </p:nvSpPr>
        <p:spPr>
          <a:xfrm>
            <a:off x="1227592" y="1853072"/>
            <a:ext cx="402726" cy="244514"/>
          </a:xfrm>
          <a:custGeom>
            <a:avLst/>
            <a:gdLst>
              <a:gd name="connsiteX0" fmla="*/ 600937 w 604446"/>
              <a:gd name="connsiteY0" fmla="*/ 3508 h 366985"/>
              <a:gd name="connsiteX1" fmla="*/ 584004 w 604446"/>
              <a:gd name="connsiteY1" fmla="*/ 3508 h 366985"/>
              <a:gd name="connsiteX2" fmla="*/ 249421 w 604446"/>
              <a:gd name="connsiteY2" fmla="*/ 338096 h 366985"/>
              <a:gd name="connsiteX3" fmla="*/ 20443 w 604446"/>
              <a:gd name="connsiteY3" fmla="*/ 109157 h 366985"/>
              <a:gd name="connsiteX4" fmla="*/ 3509 w 604446"/>
              <a:gd name="connsiteY4" fmla="*/ 109157 h 366985"/>
              <a:gd name="connsiteX5" fmla="*/ 3509 w 604446"/>
              <a:gd name="connsiteY5" fmla="*/ 126088 h 366985"/>
              <a:gd name="connsiteX6" fmla="*/ 240935 w 604446"/>
              <a:gd name="connsiteY6" fmla="*/ 363473 h 366985"/>
              <a:gd name="connsiteX7" fmla="*/ 240942 w 604446"/>
              <a:gd name="connsiteY7" fmla="*/ 363473 h 366985"/>
              <a:gd name="connsiteX8" fmla="*/ 240942 w 604446"/>
              <a:gd name="connsiteY8" fmla="*/ 363481 h 366985"/>
              <a:gd name="connsiteX9" fmla="*/ 249414 w 604446"/>
              <a:gd name="connsiteY9" fmla="*/ 366985 h 366985"/>
              <a:gd name="connsiteX10" fmla="*/ 257884 w 604446"/>
              <a:gd name="connsiteY10" fmla="*/ 363481 h 366985"/>
              <a:gd name="connsiteX11" fmla="*/ 600937 w 604446"/>
              <a:gd name="connsiteY11" fmla="*/ 20423 h 366985"/>
              <a:gd name="connsiteX12" fmla="*/ 600937 w 604446"/>
              <a:gd name="connsiteY12" fmla="*/ 3492 h 36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446" h="366985">
                <a:moveTo>
                  <a:pt x="600937" y="3508"/>
                </a:moveTo>
                <a:cubicBezTo>
                  <a:pt x="596259" y="-1169"/>
                  <a:pt x="588682" y="-1169"/>
                  <a:pt x="584004" y="3508"/>
                </a:cubicBezTo>
                <a:lnTo>
                  <a:pt x="249421" y="338096"/>
                </a:lnTo>
                <a:lnTo>
                  <a:pt x="20443" y="109157"/>
                </a:lnTo>
                <a:cubicBezTo>
                  <a:pt x="15764" y="104479"/>
                  <a:pt x="8187" y="104479"/>
                  <a:pt x="3509" y="109157"/>
                </a:cubicBezTo>
                <a:cubicBezTo>
                  <a:pt x="-1170" y="113835"/>
                  <a:pt x="-1170" y="121410"/>
                  <a:pt x="3509" y="126088"/>
                </a:cubicBezTo>
                <a:lnTo>
                  <a:pt x="240935" y="363473"/>
                </a:lnTo>
                <a:cubicBezTo>
                  <a:pt x="240935" y="363473"/>
                  <a:pt x="240935" y="363473"/>
                  <a:pt x="240942" y="363473"/>
                </a:cubicBezTo>
                <a:cubicBezTo>
                  <a:pt x="240951" y="363473"/>
                  <a:pt x="240942" y="363473"/>
                  <a:pt x="240942" y="363481"/>
                </a:cubicBezTo>
                <a:cubicBezTo>
                  <a:pt x="243282" y="365820"/>
                  <a:pt x="246347" y="366985"/>
                  <a:pt x="249414" y="366985"/>
                </a:cubicBezTo>
                <a:cubicBezTo>
                  <a:pt x="252479" y="366985"/>
                  <a:pt x="255545" y="365820"/>
                  <a:pt x="257884" y="363481"/>
                </a:cubicBezTo>
                <a:lnTo>
                  <a:pt x="600937" y="20423"/>
                </a:lnTo>
                <a:cubicBezTo>
                  <a:pt x="605616" y="15746"/>
                  <a:pt x="605616" y="8170"/>
                  <a:pt x="600937" y="3492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" name="Freihandform 46">
            <a:extLst>
              <a:ext uri="{FF2B5EF4-FFF2-40B4-BE49-F238E27FC236}">
                <a16:creationId xmlns:a16="http://schemas.microsoft.com/office/drawing/2014/main" id="{A11B15E9-A997-0F79-742B-60C86C5D8E1F}"/>
              </a:ext>
            </a:extLst>
          </p:cNvPr>
          <p:cNvSpPr>
            <a:spLocks noChangeAspect="1"/>
          </p:cNvSpPr>
          <p:nvPr/>
        </p:nvSpPr>
        <p:spPr>
          <a:xfrm>
            <a:off x="1227592" y="2319194"/>
            <a:ext cx="402726" cy="244514"/>
          </a:xfrm>
          <a:custGeom>
            <a:avLst/>
            <a:gdLst>
              <a:gd name="connsiteX0" fmla="*/ 600937 w 604446"/>
              <a:gd name="connsiteY0" fmla="*/ 3508 h 366985"/>
              <a:gd name="connsiteX1" fmla="*/ 584004 w 604446"/>
              <a:gd name="connsiteY1" fmla="*/ 3508 h 366985"/>
              <a:gd name="connsiteX2" fmla="*/ 249421 w 604446"/>
              <a:gd name="connsiteY2" fmla="*/ 338096 h 366985"/>
              <a:gd name="connsiteX3" fmla="*/ 20443 w 604446"/>
              <a:gd name="connsiteY3" fmla="*/ 109157 h 366985"/>
              <a:gd name="connsiteX4" fmla="*/ 3509 w 604446"/>
              <a:gd name="connsiteY4" fmla="*/ 109157 h 366985"/>
              <a:gd name="connsiteX5" fmla="*/ 3509 w 604446"/>
              <a:gd name="connsiteY5" fmla="*/ 126088 h 366985"/>
              <a:gd name="connsiteX6" fmla="*/ 240935 w 604446"/>
              <a:gd name="connsiteY6" fmla="*/ 363473 h 366985"/>
              <a:gd name="connsiteX7" fmla="*/ 240942 w 604446"/>
              <a:gd name="connsiteY7" fmla="*/ 363473 h 366985"/>
              <a:gd name="connsiteX8" fmla="*/ 240942 w 604446"/>
              <a:gd name="connsiteY8" fmla="*/ 363481 h 366985"/>
              <a:gd name="connsiteX9" fmla="*/ 249414 w 604446"/>
              <a:gd name="connsiteY9" fmla="*/ 366985 h 366985"/>
              <a:gd name="connsiteX10" fmla="*/ 257884 w 604446"/>
              <a:gd name="connsiteY10" fmla="*/ 363481 h 366985"/>
              <a:gd name="connsiteX11" fmla="*/ 600937 w 604446"/>
              <a:gd name="connsiteY11" fmla="*/ 20423 h 366985"/>
              <a:gd name="connsiteX12" fmla="*/ 600937 w 604446"/>
              <a:gd name="connsiteY12" fmla="*/ 3492 h 36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446" h="366985">
                <a:moveTo>
                  <a:pt x="600937" y="3508"/>
                </a:moveTo>
                <a:cubicBezTo>
                  <a:pt x="596259" y="-1169"/>
                  <a:pt x="588682" y="-1169"/>
                  <a:pt x="584004" y="3508"/>
                </a:cubicBezTo>
                <a:lnTo>
                  <a:pt x="249421" y="338096"/>
                </a:lnTo>
                <a:lnTo>
                  <a:pt x="20443" y="109157"/>
                </a:lnTo>
                <a:cubicBezTo>
                  <a:pt x="15764" y="104479"/>
                  <a:pt x="8187" y="104479"/>
                  <a:pt x="3509" y="109157"/>
                </a:cubicBezTo>
                <a:cubicBezTo>
                  <a:pt x="-1170" y="113835"/>
                  <a:pt x="-1170" y="121410"/>
                  <a:pt x="3509" y="126088"/>
                </a:cubicBezTo>
                <a:lnTo>
                  <a:pt x="240935" y="363473"/>
                </a:lnTo>
                <a:cubicBezTo>
                  <a:pt x="240935" y="363473"/>
                  <a:pt x="240935" y="363473"/>
                  <a:pt x="240942" y="363473"/>
                </a:cubicBezTo>
                <a:cubicBezTo>
                  <a:pt x="240951" y="363473"/>
                  <a:pt x="240942" y="363473"/>
                  <a:pt x="240942" y="363481"/>
                </a:cubicBezTo>
                <a:cubicBezTo>
                  <a:pt x="243282" y="365820"/>
                  <a:pt x="246347" y="366985"/>
                  <a:pt x="249414" y="366985"/>
                </a:cubicBezTo>
                <a:cubicBezTo>
                  <a:pt x="252479" y="366985"/>
                  <a:pt x="255545" y="365820"/>
                  <a:pt x="257884" y="363481"/>
                </a:cubicBezTo>
                <a:lnTo>
                  <a:pt x="600937" y="20423"/>
                </a:lnTo>
                <a:cubicBezTo>
                  <a:pt x="605616" y="15746"/>
                  <a:pt x="605616" y="8170"/>
                  <a:pt x="600937" y="3492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5" name="Freihandform 46">
            <a:extLst>
              <a:ext uri="{FF2B5EF4-FFF2-40B4-BE49-F238E27FC236}">
                <a16:creationId xmlns:a16="http://schemas.microsoft.com/office/drawing/2014/main" id="{92563729-8CEA-0DCE-9210-42B36275F944}"/>
              </a:ext>
            </a:extLst>
          </p:cNvPr>
          <p:cNvSpPr>
            <a:spLocks noChangeAspect="1"/>
          </p:cNvSpPr>
          <p:nvPr/>
        </p:nvSpPr>
        <p:spPr>
          <a:xfrm>
            <a:off x="1227592" y="2785317"/>
            <a:ext cx="402726" cy="244514"/>
          </a:xfrm>
          <a:custGeom>
            <a:avLst/>
            <a:gdLst>
              <a:gd name="connsiteX0" fmla="*/ 600937 w 604446"/>
              <a:gd name="connsiteY0" fmla="*/ 3508 h 366985"/>
              <a:gd name="connsiteX1" fmla="*/ 584004 w 604446"/>
              <a:gd name="connsiteY1" fmla="*/ 3508 h 366985"/>
              <a:gd name="connsiteX2" fmla="*/ 249421 w 604446"/>
              <a:gd name="connsiteY2" fmla="*/ 338096 h 366985"/>
              <a:gd name="connsiteX3" fmla="*/ 20443 w 604446"/>
              <a:gd name="connsiteY3" fmla="*/ 109157 h 366985"/>
              <a:gd name="connsiteX4" fmla="*/ 3509 w 604446"/>
              <a:gd name="connsiteY4" fmla="*/ 109157 h 366985"/>
              <a:gd name="connsiteX5" fmla="*/ 3509 w 604446"/>
              <a:gd name="connsiteY5" fmla="*/ 126088 h 366985"/>
              <a:gd name="connsiteX6" fmla="*/ 240935 w 604446"/>
              <a:gd name="connsiteY6" fmla="*/ 363473 h 366985"/>
              <a:gd name="connsiteX7" fmla="*/ 240942 w 604446"/>
              <a:gd name="connsiteY7" fmla="*/ 363473 h 366985"/>
              <a:gd name="connsiteX8" fmla="*/ 240942 w 604446"/>
              <a:gd name="connsiteY8" fmla="*/ 363481 h 366985"/>
              <a:gd name="connsiteX9" fmla="*/ 249414 w 604446"/>
              <a:gd name="connsiteY9" fmla="*/ 366985 h 366985"/>
              <a:gd name="connsiteX10" fmla="*/ 257884 w 604446"/>
              <a:gd name="connsiteY10" fmla="*/ 363481 h 366985"/>
              <a:gd name="connsiteX11" fmla="*/ 600937 w 604446"/>
              <a:gd name="connsiteY11" fmla="*/ 20423 h 366985"/>
              <a:gd name="connsiteX12" fmla="*/ 600937 w 604446"/>
              <a:gd name="connsiteY12" fmla="*/ 3492 h 36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446" h="366985">
                <a:moveTo>
                  <a:pt x="600937" y="3508"/>
                </a:moveTo>
                <a:cubicBezTo>
                  <a:pt x="596259" y="-1169"/>
                  <a:pt x="588682" y="-1169"/>
                  <a:pt x="584004" y="3508"/>
                </a:cubicBezTo>
                <a:lnTo>
                  <a:pt x="249421" y="338096"/>
                </a:lnTo>
                <a:lnTo>
                  <a:pt x="20443" y="109157"/>
                </a:lnTo>
                <a:cubicBezTo>
                  <a:pt x="15764" y="104479"/>
                  <a:pt x="8187" y="104479"/>
                  <a:pt x="3509" y="109157"/>
                </a:cubicBezTo>
                <a:cubicBezTo>
                  <a:pt x="-1170" y="113835"/>
                  <a:pt x="-1170" y="121410"/>
                  <a:pt x="3509" y="126088"/>
                </a:cubicBezTo>
                <a:lnTo>
                  <a:pt x="240935" y="363473"/>
                </a:lnTo>
                <a:cubicBezTo>
                  <a:pt x="240935" y="363473"/>
                  <a:pt x="240935" y="363473"/>
                  <a:pt x="240942" y="363473"/>
                </a:cubicBezTo>
                <a:cubicBezTo>
                  <a:pt x="240951" y="363473"/>
                  <a:pt x="240942" y="363473"/>
                  <a:pt x="240942" y="363481"/>
                </a:cubicBezTo>
                <a:cubicBezTo>
                  <a:pt x="243282" y="365820"/>
                  <a:pt x="246347" y="366985"/>
                  <a:pt x="249414" y="366985"/>
                </a:cubicBezTo>
                <a:cubicBezTo>
                  <a:pt x="252479" y="366985"/>
                  <a:pt x="255545" y="365820"/>
                  <a:pt x="257884" y="363481"/>
                </a:cubicBezTo>
                <a:lnTo>
                  <a:pt x="600937" y="20423"/>
                </a:lnTo>
                <a:cubicBezTo>
                  <a:pt x="605616" y="15746"/>
                  <a:pt x="605616" y="8170"/>
                  <a:pt x="600937" y="3492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6" name="Freihandform 46">
            <a:extLst>
              <a:ext uri="{FF2B5EF4-FFF2-40B4-BE49-F238E27FC236}">
                <a16:creationId xmlns:a16="http://schemas.microsoft.com/office/drawing/2014/main" id="{BEE670E9-3BA7-5A5D-1D6F-532DF50795C1}"/>
              </a:ext>
            </a:extLst>
          </p:cNvPr>
          <p:cNvSpPr>
            <a:spLocks noChangeAspect="1"/>
          </p:cNvSpPr>
          <p:nvPr/>
        </p:nvSpPr>
        <p:spPr>
          <a:xfrm>
            <a:off x="1227592" y="3283869"/>
            <a:ext cx="402726" cy="244514"/>
          </a:xfrm>
          <a:custGeom>
            <a:avLst/>
            <a:gdLst>
              <a:gd name="connsiteX0" fmla="*/ 600937 w 604446"/>
              <a:gd name="connsiteY0" fmla="*/ 3508 h 366985"/>
              <a:gd name="connsiteX1" fmla="*/ 584004 w 604446"/>
              <a:gd name="connsiteY1" fmla="*/ 3508 h 366985"/>
              <a:gd name="connsiteX2" fmla="*/ 249421 w 604446"/>
              <a:gd name="connsiteY2" fmla="*/ 338096 h 366985"/>
              <a:gd name="connsiteX3" fmla="*/ 20443 w 604446"/>
              <a:gd name="connsiteY3" fmla="*/ 109157 h 366985"/>
              <a:gd name="connsiteX4" fmla="*/ 3509 w 604446"/>
              <a:gd name="connsiteY4" fmla="*/ 109157 h 366985"/>
              <a:gd name="connsiteX5" fmla="*/ 3509 w 604446"/>
              <a:gd name="connsiteY5" fmla="*/ 126088 h 366985"/>
              <a:gd name="connsiteX6" fmla="*/ 240935 w 604446"/>
              <a:gd name="connsiteY6" fmla="*/ 363473 h 366985"/>
              <a:gd name="connsiteX7" fmla="*/ 240942 w 604446"/>
              <a:gd name="connsiteY7" fmla="*/ 363473 h 366985"/>
              <a:gd name="connsiteX8" fmla="*/ 240942 w 604446"/>
              <a:gd name="connsiteY8" fmla="*/ 363481 h 366985"/>
              <a:gd name="connsiteX9" fmla="*/ 249414 w 604446"/>
              <a:gd name="connsiteY9" fmla="*/ 366985 h 366985"/>
              <a:gd name="connsiteX10" fmla="*/ 257884 w 604446"/>
              <a:gd name="connsiteY10" fmla="*/ 363481 h 366985"/>
              <a:gd name="connsiteX11" fmla="*/ 600937 w 604446"/>
              <a:gd name="connsiteY11" fmla="*/ 20423 h 366985"/>
              <a:gd name="connsiteX12" fmla="*/ 600937 w 604446"/>
              <a:gd name="connsiteY12" fmla="*/ 3492 h 36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446" h="366985">
                <a:moveTo>
                  <a:pt x="600937" y="3508"/>
                </a:moveTo>
                <a:cubicBezTo>
                  <a:pt x="596259" y="-1169"/>
                  <a:pt x="588682" y="-1169"/>
                  <a:pt x="584004" y="3508"/>
                </a:cubicBezTo>
                <a:lnTo>
                  <a:pt x="249421" y="338096"/>
                </a:lnTo>
                <a:lnTo>
                  <a:pt x="20443" y="109157"/>
                </a:lnTo>
                <a:cubicBezTo>
                  <a:pt x="15764" y="104479"/>
                  <a:pt x="8187" y="104479"/>
                  <a:pt x="3509" y="109157"/>
                </a:cubicBezTo>
                <a:cubicBezTo>
                  <a:pt x="-1170" y="113835"/>
                  <a:pt x="-1170" y="121410"/>
                  <a:pt x="3509" y="126088"/>
                </a:cubicBezTo>
                <a:lnTo>
                  <a:pt x="240935" y="363473"/>
                </a:lnTo>
                <a:cubicBezTo>
                  <a:pt x="240935" y="363473"/>
                  <a:pt x="240935" y="363473"/>
                  <a:pt x="240942" y="363473"/>
                </a:cubicBezTo>
                <a:cubicBezTo>
                  <a:pt x="240951" y="363473"/>
                  <a:pt x="240942" y="363473"/>
                  <a:pt x="240942" y="363481"/>
                </a:cubicBezTo>
                <a:cubicBezTo>
                  <a:pt x="243282" y="365820"/>
                  <a:pt x="246347" y="366985"/>
                  <a:pt x="249414" y="366985"/>
                </a:cubicBezTo>
                <a:cubicBezTo>
                  <a:pt x="252479" y="366985"/>
                  <a:pt x="255545" y="365820"/>
                  <a:pt x="257884" y="363481"/>
                </a:cubicBezTo>
                <a:lnTo>
                  <a:pt x="600937" y="20423"/>
                </a:lnTo>
                <a:cubicBezTo>
                  <a:pt x="605616" y="15746"/>
                  <a:pt x="605616" y="8170"/>
                  <a:pt x="600937" y="3492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9" name="Freihandform 46">
            <a:extLst>
              <a:ext uri="{FF2B5EF4-FFF2-40B4-BE49-F238E27FC236}">
                <a16:creationId xmlns:a16="http://schemas.microsoft.com/office/drawing/2014/main" id="{9539D4BB-B10C-7423-A138-8FEC285F7B2A}"/>
              </a:ext>
            </a:extLst>
          </p:cNvPr>
          <p:cNvSpPr>
            <a:spLocks noChangeAspect="1"/>
          </p:cNvSpPr>
          <p:nvPr/>
        </p:nvSpPr>
        <p:spPr>
          <a:xfrm>
            <a:off x="1227592" y="3782421"/>
            <a:ext cx="402726" cy="244514"/>
          </a:xfrm>
          <a:custGeom>
            <a:avLst/>
            <a:gdLst>
              <a:gd name="connsiteX0" fmla="*/ 600937 w 604446"/>
              <a:gd name="connsiteY0" fmla="*/ 3508 h 366985"/>
              <a:gd name="connsiteX1" fmla="*/ 584004 w 604446"/>
              <a:gd name="connsiteY1" fmla="*/ 3508 h 366985"/>
              <a:gd name="connsiteX2" fmla="*/ 249421 w 604446"/>
              <a:gd name="connsiteY2" fmla="*/ 338096 h 366985"/>
              <a:gd name="connsiteX3" fmla="*/ 20443 w 604446"/>
              <a:gd name="connsiteY3" fmla="*/ 109157 h 366985"/>
              <a:gd name="connsiteX4" fmla="*/ 3509 w 604446"/>
              <a:gd name="connsiteY4" fmla="*/ 109157 h 366985"/>
              <a:gd name="connsiteX5" fmla="*/ 3509 w 604446"/>
              <a:gd name="connsiteY5" fmla="*/ 126088 h 366985"/>
              <a:gd name="connsiteX6" fmla="*/ 240935 w 604446"/>
              <a:gd name="connsiteY6" fmla="*/ 363473 h 366985"/>
              <a:gd name="connsiteX7" fmla="*/ 240942 w 604446"/>
              <a:gd name="connsiteY7" fmla="*/ 363473 h 366985"/>
              <a:gd name="connsiteX8" fmla="*/ 240942 w 604446"/>
              <a:gd name="connsiteY8" fmla="*/ 363481 h 366985"/>
              <a:gd name="connsiteX9" fmla="*/ 249414 w 604446"/>
              <a:gd name="connsiteY9" fmla="*/ 366985 h 366985"/>
              <a:gd name="connsiteX10" fmla="*/ 257884 w 604446"/>
              <a:gd name="connsiteY10" fmla="*/ 363481 h 366985"/>
              <a:gd name="connsiteX11" fmla="*/ 600937 w 604446"/>
              <a:gd name="connsiteY11" fmla="*/ 20423 h 366985"/>
              <a:gd name="connsiteX12" fmla="*/ 600937 w 604446"/>
              <a:gd name="connsiteY12" fmla="*/ 3492 h 36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446" h="366985">
                <a:moveTo>
                  <a:pt x="600937" y="3508"/>
                </a:moveTo>
                <a:cubicBezTo>
                  <a:pt x="596259" y="-1169"/>
                  <a:pt x="588682" y="-1169"/>
                  <a:pt x="584004" y="3508"/>
                </a:cubicBezTo>
                <a:lnTo>
                  <a:pt x="249421" y="338096"/>
                </a:lnTo>
                <a:lnTo>
                  <a:pt x="20443" y="109157"/>
                </a:lnTo>
                <a:cubicBezTo>
                  <a:pt x="15764" y="104479"/>
                  <a:pt x="8187" y="104479"/>
                  <a:pt x="3509" y="109157"/>
                </a:cubicBezTo>
                <a:cubicBezTo>
                  <a:pt x="-1170" y="113835"/>
                  <a:pt x="-1170" y="121410"/>
                  <a:pt x="3509" y="126088"/>
                </a:cubicBezTo>
                <a:lnTo>
                  <a:pt x="240935" y="363473"/>
                </a:lnTo>
                <a:cubicBezTo>
                  <a:pt x="240935" y="363473"/>
                  <a:pt x="240935" y="363473"/>
                  <a:pt x="240942" y="363473"/>
                </a:cubicBezTo>
                <a:cubicBezTo>
                  <a:pt x="240951" y="363473"/>
                  <a:pt x="240942" y="363473"/>
                  <a:pt x="240942" y="363481"/>
                </a:cubicBezTo>
                <a:cubicBezTo>
                  <a:pt x="243282" y="365820"/>
                  <a:pt x="246347" y="366985"/>
                  <a:pt x="249414" y="366985"/>
                </a:cubicBezTo>
                <a:cubicBezTo>
                  <a:pt x="252479" y="366985"/>
                  <a:pt x="255545" y="365820"/>
                  <a:pt x="257884" y="363481"/>
                </a:cubicBezTo>
                <a:lnTo>
                  <a:pt x="600937" y="20423"/>
                </a:lnTo>
                <a:cubicBezTo>
                  <a:pt x="605616" y="15746"/>
                  <a:pt x="605616" y="8170"/>
                  <a:pt x="600937" y="3492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71" y="420252"/>
            <a:ext cx="8496300" cy="988803"/>
          </a:xfrm>
        </p:spPr>
        <p:txBody>
          <a:bodyPr/>
          <a:lstStyle/>
          <a:p>
            <a:r>
              <a:rPr lang="de-DE" dirty="0"/>
              <a:t>01 Darum kümmern sich KollegInnen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1630318" y="1627814"/>
            <a:ext cx="8821947" cy="405852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2400" dirty="0">
                <a:latin typeface="+mn-lt"/>
              </a:rPr>
              <a:t>Basisvorsorge</a:t>
            </a:r>
          </a:p>
          <a:p>
            <a:r>
              <a:rPr lang="de-DE" sz="2400" dirty="0">
                <a:latin typeface="+mn-lt"/>
              </a:rPr>
              <a:t>Riester</a:t>
            </a:r>
          </a:p>
          <a:p>
            <a:r>
              <a:rPr lang="de-DE" sz="2400" dirty="0">
                <a:latin typeface="+mn-lt"/>
              </a:rPr>
              <a:t>Private Altersvorsorge</a:t>
            </a:r>
          </a:p>
          <a:p>
            <a:endParaRPr lang="de-DE" sz="2400" dirty="0">
              <a:latin typeface="+mn-lt"/>
            </a:endParaRPr>
          </a:p>
          <a:p>
            <a:r>
              <a:rPr lang="de-DE" sz="2400" dirty="0">
                <a:latin typeface="+mn-lt"/>
              </a:rPr>
              <a:t>Erstangebote und Anträge</a:t>
            </a:r>
          </a:p>
          <a:p>
            <a:r>
              <a:rPr lang="de-DE" sz="2400" dirty="0">
                <a:latin typeface="+mn-lt"/>
              </a:rPr>
              <a:t>Erstellung und Änderung von Kollektivverträgen</a:t>
            </a:r>
          </a:p>
        </p:txBody>
      </p:sp>
      <p:sp>
        <p:nvSpPr>
          <p:cNvPr id="10" name="Freihandform 47">
            <a:extLst>
              <a:ext uri="{FF2B5EF4-FFF2-40B4-BE49-F238E27FC236}">
                <a16:creationId xmlns:a16="http://schemas.microsoft.com/office/drawing/2014/main" id="{C8D5EC4A-4CDF-8FCC-4669-25F967113529}"/>
              </a:ext>
            </a:extLst>
          </p:cNvPr>
          <p:cNvSpPr>
            <a:spLocks noChangeAspect="1"/>
          </p:cNvSpPr>
          <p:nvPr/>
        </p:nvSpPr>
        <p:spPr>
          <a:xfrm>
            <a:off x="1235411" y="1685648"/>
            <a:ext cx="337082" cy="337038"/>
          </a:xfrm>
          <a:custGeom>
            <a:avLst/>
            <a:gdLst>
              <a:gd name="connsiteX0" fmla="*/ 298962 w 564023"/>
              <a:gd name="connsiteY0" fmla="*/ 281955 h 563954"/>
              <a:gd name="connsiteX1" fmla="*/ 560500 w 564023"/>
              <a:gd name="connsiteY1" fmla="*/ 20439 h 563954"/>
              <a:gd name="connsiteX2" fmla="*/ 560500 w 564023"/>
              <a:gd name="connsiteY2" fmla="*/ 3508 h 563954"/>
              <a:gd name="connsiteX3" fmla="*/ 543565 w 564023"/>
              <a:gd name="connsiteY3" fmla="*/ 3508 h 563954"/>
              <a:gd name="connsiteX4" fmla="*/ 282028 w 564023"/>
              <a:gd name="connsiteY4" fmla="*/ 265024 h 563954"/>
              <a:gd name="connsiteX5" fmla="*/ 20538 w 564023"/>
              <a:gd name="connsiteY5" fmla="*/ 3508 h 563954"/>
              <a:gd name="connsiteX6" fmla="*/ 3605 w 564023"/>
              <a:gd name="connsiteY6" fmla="*/ 3508 h 563954"/>
              <a:gd name="connsiteX7" fmla="*/ 3605 w 564023"/>
              <a:gd name="connsiteY7" fmla="*/ 20439 h 563954"/>
              <a:gd name="connsiteX8" fmla="*/ 265095 w 564023"/>
              <a:gd name="connsiteY8" fmla="*/ 281955 h 563954"/>
              <a:gd name="connsiteX9" fmla="*/ 3509 w 564023"/>
              <a:gd name="connsiteY9" fmla="*/ 543519 h 563954"/>
              <a:gd name="connsiteX10" fmla="*/ 3509 w 564023"/>
              <a:gd name="connsiteY10" fmla="*/ 560450 h 563954"/>
              <a:gd name="connsiteX11" fmla="*/ 11981 w 564023"/>
              <a:gd name="connsiteY11" fmla="*/ 563954 h 563954"/>
              <a:gd name="connsiteX12" fmla="*/ 20451 w 564023"/>
              <a:gd name="connsiteY12" fmla="*/ 560450 h 563954"/>
              <a:gd name="connsiteX13" fmla="*/ 282036 w 564023"/>
              <a:gd name="connsiteY13" fmla="*/ 298894 h 563954"/>
              <a:gd name="connsiteX14" fmla="*/ 543573 w 564023"/>
              <a:gd name="connsiteY14" fmla="*/ 560450 h 563954"/>
              <a:gd name="connsiteX15" fmla="*/ 552044 w 564023"/>
              <a:gd name="connsiteY15" fmla="*/ 563954 h 563954"/>
              <a:gd name="connsiteX16" fmla="*/ 560515 w 564023"/>
              <a:gd name="connsiteY16" fmla="*/ 560450 h 563954"/>
              <a:gd name="connsiteX17" fmla="*/ 560515 w 564023"/>
              <a:gd name="connsiteY17" fmla="*/ 543519 h 563954"/>
              <a:gd name="connsiteX18" fmla="*/ 298978 w 564023"/>
              <a:gd name="connsiteY18" fmla="*/ 281955 h 56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023" h="563954">
                <a:moveTo>
                  <a:pt x="298962" y="281955"/>
                </a:moveTo>
                <a:lnTo>
                  <a:pt x="560500" y="20439"/>
                </a:lnTo>
                <a:cubicBezTo>
                  <a:pt x="565178" y="15762"/>
                  <a:pt x="565178" y="8186"/>
                  <a:pt x="560500" y="3508"/>
                </a:cubicBezTo>
                <a:cubicBezTo>
                  <a:pt x="555821" y="-1169"/>
                  <a:pt x="548244" y="-1169"/>
                  <a:pt x="543565" y="3508"/>
                </a:cubicBezTo>
                <a:lnTo>
                  <a:pt x="282028" y="265024"/>
                </a:lnTo>
                <a:lnTo>
                  <a:pt x="20538" y="3508"/>
                </a:lnTo>
                <a:cubicBezTo>
                  <a:pt x="15860" y="-1169"/>
                  <a:pt x="8284" y="-1169"/>
                  <a:pt x="3605" y="3508"/>
                </a:cubicBezTo>
                <a:cubicBezTo>
                  <a:pt x="-1073" y="8186"/>
                  <a:pt x="-1073" y="15762"/>
                  <a:pt x="3605" y="20439"/>
                </a:cubicBezTo>
                <a:lnTo>
                  <a:pt x="265095" y="281955"/>
                </a:lnTo>
                <a:lnTo>
                  <a:pt x="3509" y="543519"/>
                </a:lnTo>
                <a:cubicBezTo>
                  <a:pt x="-1170" y="548197"/>
                  <a:pt x="-1170" y="555772"/>
                  <a:pt x="3509" y="560450"/>
                </a:cubicBezTo>
                <a:cubicBezTo>
                  <a:pt x="5848" y="562789"/>
                  <a:pt x="8914" y="563954"/>
                  <a:pt x="11981" y="563954"/>
                </a:cubicBezTo>
                <a:cubicBezTo>
                  <a:pt x="15046" y="563954"/>
                  <a:pt x="18112" y="562789"/>
                  <a:pt x="20451" y="560450"/>
                </a:cubicBezTo>
                <a:lnTo>
                  <a:pt x="282036" y="298894"/>
                </a:lnTo>
                <a:lnTo>
                  <a:pt x="543573" y="560450"/>
                </a:lnTo>
                <a:cubicBezTo>
                  <a:pt x="545913" y="562789"/>
                  <a:pt x="548978" y="563954"/>
                  <a:pt x="552044" y="563954"/>
                </a:cubicBezTo>
                <a:cubicBezTo>
                  <a:pt x="555110" y="563954"/>
                  <a:pt x="558176" y="562789"/>
                  <a:pt x="560515" y="560450"/>
                </a:cubicBezTo>
                <a:cubicBezTo>
                  <a:pt x="565193" y="555772"/>
                  <a:pt x="565193" y="548197"/>
                  <a:pt x="560515" y="543519"/>
                </a:cubicBezTo>
                <a:lnTo>
                  <a:pt x="298978" y="281955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 47">
            <a:extLst>
              <a:ext uri="{FF2B5EF4-FFF2-40B4-BE49-F238E27FC236}">
                <a16:creationId xmlns:a16="http://schemas.microsoft.com/office/drawing/2014/main" id="{AFC4621B-9E27-AFFA-DC4C-875F60D19795}"/>
              </a:ext>
            </a:extLst>
          </p:cNvPr>
          <p:cNvSpPr>
            <a:spLocks noChangeAspect="1"/>
          </p:cNvSpPr>
          <p:nvPr/>
        </p:nvSpPr>
        <p:spPr>
          <a:xfrm>
            <a:off x="1238409" y="2630858"/>
            <a:ext cx="337082" cy="337038"/>
          </a:xfrm>
          <a:custGeom>
            <a:avLst/>
            <a:gdLst>
              <a:gd name="connsiteX0" fmla="*/ 298962 w 564023"/>
              <a:gd name="connsiteY0" fmla="*/ 281955 h 563954"/>
              <a:gd name="connsiteX1" fmla="*/ 560500 w 564023"/>
              <a:gd name="connsiteY1" fmla="*/ 20439 h 563954"/>
              <a:gd name="connsiteX2" fmla="*/ 560500 w 564023"/>
              <a:gd name="connsiteY2" fmla="*/ 3508 h 563954"/>
              <a:gd name="connsiteX3" fmla="*/ 543565 w 564023"/>
              <a:gd name="connsiteY3" fmla="*/ 3508 h 563954"/>
              <a:gd name="connsiteX4" fmla="*/ 282028 w 564023"/>
              <a:gd name="connsiteY4" fmla="*/ 265024 h 563954"/>
              <a:gd name="connsiteX5" fmla="*/ 20538 w 564023"/>
              <a:gd name="connsiteY5" fmla="*/ 3508 h 563954"/>
              <a:gd name="connsiteX6" fmla="*/ 3605 w 564023"/>
              <a:gd name="connsiteY6" fmla="*/ 3508 h 563954"/>
              <a:gd name="connsiteX7" fmla="*/ 3605 w 564023"/>
              <a:gd name="connsiteY7" fmla="*/ 20439 h 563954"/>
              <a:gd name="connsiteX8" fmla="*/ 265095 w 564023"/>
              <a:gd name="connsiteY8" fmla="*/ 281955 h 563954"/>
              <a:gd name="connsiteX9" fmla="*/ 3509 w 564023"/>
              <a:gd name="connsiteY9" fmla="*/ 543519 h 563954"/>
              <a:gd name="connsiteX10" fmla="*/ 3509 w 564023"/>
              <a:gd name="connsiteY10" fmla="*/ 560450 h 563954"/>
              <a:gd name="connsiteX11" fmla="*/ 11981 w 564023"/>
              <a:gd name="connsiteY11" fmla="*/ 563954 h 563954"/>
              <a:gd name="connsiteX12" fmla="*/ 20451 w 564023"/>
              <a:gd name="connsiteY12" fmla="*/ 560450 h 563954"/>
              <a:gd name="connsiteX13" fmla="*/ 282036 w 564023"/>
              <a:gd name="connsiteY13" fmla="*/ 298894 h 563954"/>
              <a:gd name="connsiteX14" fmla="*/ 543573 w 564023"/>
              <a:gd name="connsiteY14" fmla="*/ 560450 h 563954"/>
              <a:gd name="connsiteX15" fmla="*/ 552044 w 564023"/>
              <a:gd name="connsiteY15" fmla="*/ 563954 h 563954"/>
              <a:gd name="connsiteX16" fmla="*/ 560515 w 564023"/>
              <a:gd name="connsiteY16" fmla="*/ 560450 h 563954"/>
              <a:gd name="connsiteX17" fmla="*/ 560515 w 564023"/>
              <a:gd name="connsiteY17" fmla="*/ 543519 h 563954"/>
              <a:gd name="connsiteX18" fmla="*/ 298978 w 564023"/>
              <a:gd name="connsiteY18" fmla="*/ 281955 h 56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023" h="563954">
                <a:moveTo>
                  <a:pt x="298962" y="281955"/>
                </a:moveTo>
                <a:lnTo>
                  <a:pt x="560500" y="20439"/>
                </a:lnTo>
                <a:cubicBezTo>
                  <a:pt x="565178" y="15762"/>
                  <a:pt x="565178" y="8186"/>
                  <a:pt x="560500" y="3508"/>
                </a:cubicBezTo>
                <a:cubicBezTo>
                  <a:pt x="555821" y="-1169"/>
                  <a:pt x="548244" y="-1169"/>
                  <a:pt x="543565" y="3508"/>
                </a:cubicBezTo>
                <a:lnTo>
                  <a:pt x="282028" y="265024"/>
                </a:lnTo>
                <a:lnTo>
                  <a:pt x="20538" y="3508"/>
                </a:lnTo>
                <a:cubicBezTo>
                  <a:pt x="15860" y="-1169"/>
                  <a:pt x="8284" y="-1169"/>
                  <a:pt x="3605" y="3508"/>
                </a:cubicBezTo>
                <a:cubicBezTo>
                  <a:pt x="-1073" y="8186"/>
                  <a:pt x="-1073" y="15762"/>
                  <a:pt x="3605" y="20439"/>
                </a:cubicBezTo>
                <a:lnTo>
                  <a:pt x="265095" y="281955"/>
                </a:lnTo>
                <a:lnTo>
                  <a:pt x="3509" y="543519"/>
                </a:lnTo>
                <a:cubicBezTo>
                  <a:pt x="-1170" y="548197"/>
                  <a:pt x="-1170" y="555772"/>
                  <a:pt x="3509" y="560450"/>
                </a:cubicBezTo>
                <a:cubicBezTo>
                  <a:pt x="5848" y="562789"/>
                  <a:pt x="8914" y="563954"/>
                  <a:pt x="11981" y="563954"/>
                </a:cubicBezTo>
                <a:cubicBezTo>
                  <a:pt x="15046" y="563954"/>
                  <a:pt x="18112" y="562789"/>
                  <a:pt x="20451" y="560450"/>
                </a:cubicBezTo>
                <a:lnTo>
                  <a:pt x="282036" y="298894"/>
                </a:lnTo>
                <a:lnTo>
                  <a:pt x="543573" y="560450"/>
                </a:lnTo>
                <a:cubicBezTo>
                  <a:pt x="545913" y="562789"/>
                  <a:pt x="548978" y="563954"/>
                  <a:pt x="552044" y="563954"/>
                </a:cubicBezTo>
                <a:cubicBezTo>
                  <a:pt x="555110" y="563954"/>
                  <a:pt x="558176" y="562789"/>
                  <a:pt x="560515" y="560450"/>
                </a:cubicBezTo>
                <a:cubicBezTo>
                  <a:pt x="565193" y="555772"/>
                  <a:pt x="565193" y="548197"/>
                  <a:pt x="560515" y="543519"/>
                </a:cubicBezTo>
                <a:lnTo>
                  <a:pt x="298978" y="281955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 47">
            <a:extLst>
              <a:ext uri="{FF2B5EF4-FFF2-40B4-BE49-F238E27FC236}">
                <a16:creationId xmlns:a16="http://schemas.microsoft.com/office/drawing/2014/main" id="{2662A772-727A-191C-1CC6-F886498F76A3}"/>
              </a:ext>
            </a:extLst>
          </p:cNvPr>
          <p:cNvSpPr>
            <a:spLocks noChangeAspect="1"/>
          </p:cNvSpPr>
          <p:nvPr/>
        </p:nvSpPr>
        <p:spPr>
          <a:xfrm>
            <a:off x="1235410" y="2158253"/>
            <a:ext cx="337082" cy="337038"/>
          </a:xfrm>
          <a:custGeom>
            <a:avLst/>
            <a:gdLst>
              <a:gd name="connsiteX0" fmla="*/ 298962 w 564023"/>
              <a:gd name="connsiteY0" fmla="*/ 281955 h 563954"/>
              <a:gd name="connsiteX1" fmla="*/ 560500 w 564023"/>
              <a:gd name="connsiteY1" fmla="*/ 20439 h 563954"/>
              <a:gd name="connsiteX2" fmla="*/ 560500 w 564023"/>
              <a:gd name="connsiteY2" fmla="*/ 3508 h 563954"/>
              <a:gd name="connsiteX3" fmla="*/ 543565 w 564023"/>
              <a:gd name="connsiteY3" fmla="*/ 3508 h 563954"/>
              <a:gd name="connsiteX4" fmla="*/ 282028 w 564023"/>
              <a:gd name="connsiteY4" fmla="*/ 265024 h 563954"/>
              <a:gd name="connsiteX5" fmla="*/ 20538 w 564023"/>
              <a:gd name="connsiteY5" fmla="*/ 3508 h 563954"/>
              <a:gd name="connsiteX6" fmla="*/ 3605 w 564023"/>
              <a:gd name="connsiteY6" fmla="*/ 3508 h 563954"/>
              <a:gd name="connsiteX7" fmla="*/ 3605 w 564023"/>
              <a:gd name="connsiteY7" fmla="*/ 20439 h 563954"/>
              <a:gd name="connsiteX8" fmla="*/ 265095 w 564023"/>
              <a:gd name="connsiteY8" fmla="*/ 281955 h 563954"/>
              <a:gd name="connsiteX9" fmla="*/ 3509 w 564023"/>
              <a:gd name="connsiteY9" fmla="*/ 543519 h 563954"/>
              <a:gd name="connsiteX10" fmla="*/ 3509 w 564023"/>
              <a:gd name="connsiteY10" fmla="*/ 560450 h 563954"/>
              <a:gd name="connsiteX11" fmla="*/ 11981 w 564023"/>
              <a:gd name="connsiteY11" fmla="*/ 563954 h 563954"/>
              <a:gd name="connsiteX12" fmla="*/ 20451 w 564023"/>
              <a:gd name="connsiteY12" fmla="*/ 560450 h 563954"/>
              <a:gd name="connsiteX13" fmla="*/ 282036 w 564023"/>
              <a:gd name="connsiteY13" fmla="*/ 298894 h 563954"/>
              <a:gd name="connsiteX14" fmla="*/ 543573 w 564023"/>
              <a:gd name="connsiteY14" fmla="*/ 560450 h 563954"/>
              <a:gd name="connsiteX15" fmla="*/ 552044 w 564023"/>
              <a:gd name="connsiteY15" fmla="*/ 563954 h 563954"/>
              <a:gd name="connsiteX16" fmla="*/ 560515 w 564023"/>
              <a:gd name="connsiteY16" fmla="*/ 560450 h 563954"/>
              <a:gd name="connsiteX17" fmla="*/ 560515 w 564023"/>
              <a:gd name="connsiteY17" fmla="*/ 543519 h 563954"/>
              <a:gd name="connsiteX18" fmla="*/ 298978 w 564023"/>
              <a:gd name="connsiteY18" fmla="*/ 281955 h 56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023" h="563954">
                <a:moveTo>
                  <a:pt x="298962" y="281955"/>
                </a:moveTo>
                <a:lnTo>
                  <a:pt x="560500" y="20439"/>
                </a:lnTo>
                <a:cubicBezTo>
                  <a:pt x="565178" y="15762"/>
                  <a:pt x="565178" y="8186"/>
                  <a:pt x="560500" y="3508"/>
                </a:cubicBezTo>
                <a:cubicBezTo>
                  <a:pt x="555821" y="-1169"/>
                  <a:pt x="548244" y="-1169"/>
                  <a:pt x="543565" y="3508"/>
                </a:cubicBezTo>
                <a:lnTo>
                  <a:pt x="282028" y="265024"/>
                </a:lnTo>
                <a:lnTo>
                  <a:pt x="20538" y="3508"/>
                </a:lnTo>
                <a:cubicBezTo>
                  <a:pt x="15860" y="-1169"/>
                  <a:pt x="8284" y="-1169"/>
                  <a:pt x="3605" y="3508"/>
                </a:cubicBezTo>
                <a:cubicBezTo>
                  <a:pt x="-1073" y="8186"/>
                  <a:pt x="-1073" y="15762"/>
                  <a:pt x="3605" y="20439"/>
                </a:cubicBezTo>
                <a:lnTo>
                  <a:pt x="265095" y="281955"/>
                </a:lnTo>
                <a:lnTo>
                  <a:pt x="3509" y="543519"/>
                </a:lnTo>
                <a:cubicBezTo>
                  <a:pt x="-1170" y="548197"/>
                  <a:pt x="-1170" y="555772"/>
                  <a:pt x="3509" y="560450"/>
                </a:cubicBezTo>
                <a:cubicBezTo>
                  <a:pt x="5848" y="562789"/>
                  <a:pt x="8914" y="563954"/>
                  <a:pt x="11981" y="563954"/>
                </a:cubicBezTo>
                <a:cubicBezTo>
                  <a:pt x="15046" y="563954"/>
                  <a:pt x="18112" y="562789"/>
                  <a:pt x="20451" y="560450"/>
                </a:cubicBezTo>
                <a:lnTo>
                  <a:pt x="282036" y="298894"/>
                </a:lnTo>
                <a:lnTo>
                  <a:pt x="543573" y="560450"/>
                </a:lnTo>
                <a:cubicBezTo>
                  <a:pt x="545913" y="562789"/>
                  <a:pt x="548978" y="563954"/>
                  <a:pt x="552044" y="563954"/>
                </a:cubicBezTo>
                <a:cubicBezTo>
                  <a:pt x="555110" y="563954"/>
                  <a:pt x="558176" y="562789"/>
                  <a:pt x="560515" y="560450"/>
                </a:cubicBezTo>
                <a:cubicBezTo>
                  <a:pt x="565193" y="555772"/>
                  <a:pt x="565193" y="548197"/>
                  <a:pt x="560515" y="543519"/>
                </a:cubicBezTo>
                <a:lnTo>
                  <a:pt x="298978" y="281955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Freihandform 47">
            <a:extLst>
              <a:ext uri="{FF2B5EF4-FFF2-40B4-BE49-F238E27FC236}">
                <a16:creationId xmlns:a16="http://schemas.microsoft.com/office/drawing/2014/main" id="{61C1B104-6BDC-8C71-74A3-FDB1D643F55A}"/>
              </a:ext>
            </a:extLst>
          </p:cNvPr>
          <p:cNvSpPr>
            <a:spLocks noChangeAspect="1"/>
          </p:cNvSpPr>
          <p:nvPr/>
        </p:nvSpPr>
        <p:spPr>
          <a:xfrm>
            <a:off x="1242323" y="4064981"/>
            <a:ext cx="337082" cy="337038"/>
          </a:xfrm>
          <a:custGeom>
            <a:avLst/>
            <a:gdLst>
              <a:gd name="connsiteX0" fmla="*/ 298962 w 564023"/>
              <a:gd name="connsiteY0" fmla="*/ 281955 h 563954"/>
              <a:gd name="connsiteX1" fmla="*/ 560500 w 564023"/>
              <a:gd name="connsiteY1" fmla="*/ 20439 h 563954"/>
              <a:gd name="connsiteX2" fmla="*/ 560500 w 564023"/>
              <a:gd name="connsiteY2" fmla="*/ 3508 h 563954"/>
              <a:gd name="connsiteX3" fmla="*/ 543565 w 564023"/>
              <a:gd name="connsiteY3" fmla="*/ 3508 h 563954"/>
              <a:gd name="connsiteX4" fmla="*/ 282028 w 564023"/>
              <a:gd name="connsiteY4" fmla="*/ 265024 h 563954"/>
              <a:gd name="connsiteX5" fmla="*/ 20538 w 564023"/>
              <a:gd name="connsiteY5" fmla="*/ 3508 h 563954"/>
              <a:gd name="connsiteX6" fmla="*/ 3605 w 564023"/>
              <a:gd name="connsiteY6" fmla="*/ 3508 h 563954"/>
              <a:gd name="connsiteX7" fmla="*/ 3605 w 564023"/>
              <a:gd name="connsiteY7" fmla="*/ 20439 h 563954"/>
              <a:gd name="connsiteX8" fmla="*/ 265095 w 564023"/>
              <a:gd name="connsiteY8" fmla="*/ 281955 h 563954"/>
              <a:gd name="connsiteX9" fmla="*/ 3509 w 564023"/>
              <a:gd name="connsiteY9" fmla="*/ 543519 h 563954"/>
              <a:gd name="connsiteX10" fmla="*/ 3509 w 564023"/>
              <a:gd name="connsiteY10" fmla="*/ 560450 h 563954"/>
              <a:gd name="connsiteX11" fmla="*/ 11981 w 564023"/>
              <a:gd name="connsiteY11" fmla="*/ 563954 h 563954"/>
              <a:gd name="connsiteX12" fmla="*/ 20451 w 564023"/>
              <a:gd name="connsiteY12" fmla="*/ 560450 h 563954"/>
              <a:gd name="connsiteX13" fmla="*/ 282036 w 564023"/>
              <a:gd name="connsiteY13" fmla="*/ 298894 h 563954"/>
              <a:gd name="connsiteX14" fmla="*/ 543573 w 564023"/>
              <a:gd name="connsiteY14" fmla="*/ 560450 h 563954"/>
              <a:gd name="connsiteX15" fmla="*/ 552044 w 564023"/>
              <a:gd name="connsiteY15" fmla="*/ 563954 h 563954"/>
              <a:gd name="connsiteX16" fmla="*/ 560515 w 564023"/>
              <a:gd name="connsiteY16" fmla="*/ 560450 h 563954"/>
              <a:gd name="connsiteX17" fmla="*/ 560515 w 564023"/>
              <a:gd name="connsiteY17" fmla="*/ 543519 h 563954"/>
              <a:gd name="connsiteX18" fmla="*/ 298978 w 564023"/>
              <a:gd name="connsiteY18" fmla="*/ 281955 h 56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023" h="563954">
                <a:moveTo>
                  <a:pt x="298962" y="281955"/>
                </a:moveTo>
                <a:lnTo>
                  <a:pt x="560500" y="20439"/>
                </a:lnTo>
                <a:cubicBezTo>
                  <a:pt x="565178" y="15762"/>
                  <a:pt x="565178" y="8186"/>
                  <a:pt x="560500" y="3508"/>
                </a:cubicBezTo>
                <a:cubicBezTo>
                  <a:pt x="555821" y="-1169"/>
                  <a:pt x="548244" y="-1169"/>
                  <a:pt x="543565" y="3508"/>
                </a:cubicBezTo>
                <a:lnTo>
                  <a:pt x="282028" y="265024"/>
                </a:lnTo>
                <a:lnTo>
                  <a:pt x="20538" y="3508"/>
                </a:lnTo>
                <a:cubicBezTo>
                  <a:pt x="15860" y="-1169"/>
                  <a:pt x="8284" y="-1169"/>
                  <a:pt x="3605" y="3508"/>
                </a:cubicBezTo>
                <a:cubicBezTo>
                  <a:pt x="-1073" y="8186"/>
                  <a:pt x="-1073" y="15762"/>
                  <a:pt x="3605" y="20439"/>
                </a:cubicBezTo>
                <a:lnTo>
                  <a:pt x="265095" y="281955"/>
                </a:lnTo>
                <a:lnTo>
                  <a:pt x="3509" y="543519"/>
                </a:lnTo>
                <a:cubicBezTo>
                  <a:pt x="-1170" y="548197"/>
                  <a:pt x="-1170" y="555772"/>
                  <a:pt x="3509" y="560450"/>
                </a:cubicBezTo>
                <a:cubicBezTo>
                  <a:pt x="5848" y="562789"/>
                  <a:pt x="8914" y="563954"/>
                  <a:pt x="11981" y="563954"/>
                </a:cubicBezTo>
                <a:cubicBezTo>
                  <a:pt x="15046" y="563954"/>
                  <a:pt x="18112" y="562789"/>
                  <a:pt x="20451" y="560450"/>
                </a:cubicBezTo>
                <a:lnTo>
                  <a:pt x="282036" y="298894"/>
                </a:lnTo>
                <a:lnTo>
                  <a:pt x="543573" y="560450"/>
                </a:lnTo>
                <a:cubicBezTo>
                  <a:pt x="545913" y="562789"/>
                  <a:pt x="548978" y="563954"/>
                  <a:pt x="552044" y="563954"/>
                </a:cubicBezTo>
                <a:cubicBezTo>
                  <a:pt x="555110" y="563954"/>
                  <a:pt x="558176" y="562789"/>
                  <a:pt x="560515" y="560450"/>
                </a:cubicBezTo>
                <a:cubicBezTo>
                  <a:pt x="565193" y="555772"/>
                  <a:pt x="565193" y="548197"/>
                  <a:pt x="560515" y="543519"/>
                </a:cubicBezTo>
                <a:lnTo>
                  <a:pt x="298978" y="281955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 47">
            <a:extLst>
              <a:ext uri="{FF2B5EF4-FFF2-40B4-BE49-F238E27FC236}">
                <a16:creationId xmlns:a16="http://schemas.microsoft.com/office/drawing/2014/main" id="{715949CC-D8C3-BD38-FD37-7E2B1ACC22D9}"/>
              </a:ext>
            </a:extLst>
          </p:cNvPr>
          <p:cNvSpPr>
            <a:spLocks noChangeAspect="1"/>
          </p:cNvSpPr>
          <p:nvPr/>
        </p:nvSpPr>
        <p:spPr>
          <a:xfrm>
            <a:off x="1239324" y="3592376"/>
            <a:ext cx="337082" cy="337038"/>
          </a:xfrm>
          <a:custGeom>
            <a:avLst/>
            <a:gdLst>
              <a:gd name="connsiteX0" fmla="*/ 298962 w 564023"/>
              <a:gd name="connsiteY0" fmla="*/ 281955 h 563954"/>
              <a:gd name="connsiteX1" fmla="*/ 560500 w 564023"/>
              <a:gd name="connsiteY1" fmla="*/ 20439 h 563954"/>
              <a:gd name="connsiteX2" fmla="*/ 560500 w 564023"/>
              <a:gd name="connsiteY2" fmla="*/ 3508 h 563954"/>
              <a:gd name="connsiteX3" fmla="*/ 543565 w 564023"/>
              <a:gd name="connsiteY3" fmla="*/ 3508 h 563954"/>
              <a:gd name="connsiteX4" fmla="*/ 282028 w 564023"/>
              <a:gd name="connsiteY4" fmla="*/ 265024 h 563954"/>
              <a:gd name="connsiteX5" fmla="*/ 20538 w 564023"/>
              <a:gd name="connsiteY5" fmla="*/ 3508 h 563954"/>
              <a:gd name="connsiteX6" fmla="*/ 3605 w 564023"/>
              <a:gd name="connsiteY6" fmla="*/ 3508 h 563954"/>
              <a:gd name="connsiteX7" fmla="*/ 3605 w 564023"/>
              <a:gd name="connsiteY7" fmla="*/ 20439 h 563954"/>
              <a:gd name="connsiteX8" fmla="*/ 265095 w 564023"/>
              <a:gd name="connsiteY8" fmla="*/ 281955 h 563954"/>
              <a:gd name="connsiteX9" fmla="*/ 3509 w 564023"/>
              <a:gd name="connsiteY9" fmla="*/ 543519 h 563954"/>
              <a:gd name="connsiteX10" fmla="*/ 3509 w 564023"/>
              <a:gd name="connsiteY10" fmla="*/ 560450 h 563954"/>
              <a:gd name="connsiteX11" fmla="*/ 11981 w 564023"/>
              <a:gd name="connsiteY11" fmla="*/ 563954 h 563954"/>
              <a:gd name="connsiteX12" fmla="*/ 20451 w 564023"/>
              <a:gd name="connsiteY12" fmla="*/ 560450 h 563954"/>
              <a:gd name="connsiteX13" fmla="*/ 282036 w 564023"/>
              <a:gd name="connsiteY13" fmla="*/ 298894 h 563954"/>
              <a:gd name="connsiteX14" fmla="*/ 543573 w 564023"/>
              <a:gd name="connsiteY14" fmla="*/ 560450 h 563954"/>
              <a:gd name="connsiteX15" fmla="*/ 552044 w 564023"/>
              <a:gd name="connsiteY15" fmla="*/ 563954 h 563954"/>
              <a:gd name="connsiteX16" fmla="*/ 560515 w 564023"/>
              <a:gd name="connsiteY16" fmla="*/ 560450 h 563954"/>
              <a:gd name="connsiteX17" fmla="*/ 560515 w 564023"/>
              <a:gd name="connsiteY17" fmla="*/ 543519 h 563954"/>
              <a:gd name="connsiteX18" fmla="*/ 298978 w 564023"/>
              <a:gd name="connsiteY18" fmla="*/ 281955 h 56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023" h="563954">
                <a:moveTo>
                  <a:pt x="298962" y="281955"/>
                </a:moveTo>
                <a:lnTo>
                  <a:pt x="560500" y="20439"/>
                </a:lnTo>
                <a:cubicBezTo>
                  <a:pt x="565178" y="15762"/>
                  <a:pt x="565178" y="8186"/>
                  <a:pt x="560500" y="3508"/>
                </a:cubicBezTo>
                <a:cubicBezTo>
                  <a:pt x="555821" y="-1169"/>
                  <a:pt x="548244" y="-1169"/>
                  <a:pt x="543565" y="3508"/>
                </a:cubicBezTo>
                <a:lnTo>
                  <a:pt x="282028" y="265024"/>
                </a:lnTo>
                <a:lnTo>
                  <a:pt x="20538" y="3508"/>
                </a:lnTo>
                <a:cubicBezTo>
                  <a:pt x="15860" y="-1169"/>
                  <a:pt x="8284" y="-1169"/>
                  <a:pt x="3605" y="3508"/>
                </a:cubicBezTo>
                <a:cubicBezTo>
                  <a:pt x="-1073" y="8186"/>
                  <a:pt x="-1073" y="15762"/>
                  <a:pt x="3605" y="20439"/>
                </a:cubicBezTo>
                <a:lnTo>
                  <a:pt x="265095" y="281955"/>
                </a:lnTo>
                <a:lnTo>
                  <a:pt x="3509" y="543519"/>
                </a:lnTo>
                <a:cubicBezTo>
                  <a:pt x="-1170" y="548197"/>
                  <a:pt x="-1170" y="555772"/>
                  <a:pt x="3509" y="560450"/>
                </a:cubicBezTo>
                <a:cubicBezTo>
                  <a:pt x="5848" y="562789"/>
                  <a:pt x="8914" y="563954"/>
                  <a:pt x="11981" y="563954"/>
                </a:cubicBezTo>
                <a:cubicBezTo>
                  <a:pt x="15046" y="563954"/>
                  <a:pt x="18112" y="562789"/>
                  <a:pt x="20451" y="560450"/>
                </a:cubicBezTo>
                <a:lnTo>
                  <a:pt x="282036" y="298894"/>
                </a:lnTo>
                <a:lnTo>
                  <a:pt x="543573" y="560450"/>
                </a:lnTo>
                <a:cubicBezTo>
                  <a:pt x="545913" y="562789"/>
                  <a:pt x="548978" y="563954"/>
                  <a:pt x="552044" y="563954"/>
                </a:cubicBezTo>
                <a:cubicBezTo>
                  <a:pt x="555110" y="563954"/>
                  <a:pt x="558176" y="562789"/>
                  <a:pt x="560515" y="560450"/>
                </a:cubicBezTo>
                <a:cubicBezTo>
                  <a:pt x="565193" y="555772"/>
                  <a:pt x="565193" y="548197"/>
                  <a:pt x="560515" y="543519"/>
                </a:cubicBezTo>
                <a:lnTo>
                  <a:pt x="298978" y="281955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45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platzhalter 227">
            <a:extLst>
              <a:ext uri="{FF2B5EF4-FFF2-40B4-BE49-F238E27FC236}">
                <a16:creationId xmlns:a16="http://schemas.microsoft.com/office/drawing/2014/main" id="{6A2612A2-AA00-B690-845E-2911B52FA6B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408764" y="3040516"/>
            <a:ext cx="1775748" cy="1452069"/>
          </a:xfrm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de-DE" sz="1600" b="1" dirty="0">
                <a:latin typeface="+mn-lt"/>
              </a:rPr>
              <a:t>IMPACT Finanz</a:t>
            </a:r>
          </a:p>
          <a:p>
            <a:pPr algn="ctr"/>
            <a:r>
              <a:rPr lang="de-DE" sz="1600" b="1" dirty="0">
                <a:latin typeface="+mn-lt"/>
              </a:rPr>
              <a:t>FBDD GmbH &amp; Co. KG</a:t>
            </a:r>
          </a:p>
        </p:txBody>
      </p:sp>
      <p:sp>
        <p:nvSpPr>
          <p:cNvPr id="229" name="Textplatzhalter 228">
            <a:extLst>
              <a:ext uri="{FF2B5EF4-FFF2-40B4-BE49-F238E27FC236}">
                <a16:creationId xmlns:a16="http://schemas.microsoft.com/office/drawing/2014/main" id="{00F63D05-4A50-2B1B-5743-0F77B833326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292344" y="3047076"/>
            <a:ext cx="1743090" cy="1429241"/>
          </a:xfrm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de-DE" sz="1600" b="1" dirty="0">
                <a:latin typeface="+mn-lt"/>
              </a:rPr>
              <a:t>Family and Friends Finanz</a:t>
            </a:r>
          </a:p>
          <a:p>
            <a:pPr algn="ctr"/>
            <a:r>
              <a:rPr lang="de-DE" sz="1600" b="1" dirty="0">
                <a:latin typeface="+mn-lt"/>
              </a:rPr>
              <a:t>PKM FINANCIAL Services GmbH</a:t>
            </a:r>
          </a:p>
        </p:txBody>
      </p:sp>
      <p:sp>
        <p:nvSpPr>
          <p:cNvPr id="230" name="Textplatzhalter 229">
            <a:extLst>
              <a:ext uri="{FF2B5EF4-FFF2-40B4-BE49-F238E27FC236}">
                <a16:creationId xmlns:a16="http://schemas.microsoft.com/office/drawing/2014/main" id="{48B09DF6-28B4-E19B-A2E8-2E6D0AA127E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5924" y="3047076"/>
            <a:ext cx="1743090" cy="1438950"/>
          </a:xfrm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de-DE" sz="1600" b="1" dirty="0" err="1">
                <a:latin typeface="+mn-lt"/>
              </a:rPr>
              <a:t>ForumFinanz</a:t>
            </a:r>
            <a:r>
              <a:rPr lang="de-DE" sz="1600" b="1" dirty="0">
                <a:latin typeface="+mn-lt"/>
              </a:rPr>
              <a:t> GmbH</a:t>
            </a:r>
          </a:p>
          <a:p>
            <a:pPr algn="ctr"/>
            <a:r>
              <a:rPr lang="de-DE" sz="1600" b="1" dirty="0" err="1">
                <a:latin typeface="+mn-lt"/>
              </a:rPr>
              <a:t>ProFina</a:t>
            </a:r>
            <a:r>
              <a:rPr lang="de-DE" sz="1600" b="1" dirty="0">
                <a:latin typeface="+mn-lt"/>
              </a:rPr>
              <a:t> Deutschland GmbH</a:t>
            </a:r>
          </a:p>
        </p:txBody>
      </p:sp>
      <p:sp>
        <p:nvSpPr>
          <p:cNvPr id="231" name="Textplatzhalter 230">
            <a:extLst>
              <a:ext uri="{FF2B5EF4-FFF2-40B4-BE49-F238E27FC236}">
                <a16:creationId xmlns:a16="http://schemas.microsoft.com/office/drawing/2014/main" id="{73B54748-28DB-77A3-9543-E4FEAF06BBC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36476" y="3040516"/>
            <a:ext cx="1743090" cy="1452070"/>
          </a:xfrm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de-DE" sz="1600" b="1" dirty="0">
                <a:latin typeface="+mn-lt"/>
              </a:rPr>
              <a:t>Exklusivvertrieb Barmenia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02 Euer Kontakt zum Betrieb </a:t>
            </a:r>
            <a:r>
              <a:rPr lang="de-DE" dirty="0" err="1"/>
              <a:t>bAV</a:t>
            </a:r>
            <a:endParaRPr lang="de-DE" dirty="0"/>
          </a:p>
        </p:txBody>
      </p:sp>
      <p:sp>
        <p:nvSpPr>
          <p:cNvPr id="237" name="Textplatzhalter 230">
            <a:extLst>
              <a:ext uri="{FF2B5EF4-FFF2-40B4-BE49-F238E27FC236}">
                <a16:creationId xmlns:a16="http://schemas.microsoft.com/office/drawing/2014/main" id="{3C1A30E4-451B-48C7-C74D-21961BDEEF46}"/>
              </a:ext>
            </a:extLst>
          </p:cNvPr>
          <p:cNvSpPr txBox="1">
            <a:spLocks/>
          </p:cNvSpPr>
          <p:nvPr/>
        </p:nvSpPr>
        <p:spPr>
          <a:xfrm>
            <a:off x="8059503" y="3040516"/>
            <a:ext cx="1767509" cy="143580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latin typeface="+mn-lt"/>
              </a:rPr>
              <a:t>HR2 betriebliche Vorsorge GmbH</a:t>
            </a:r>
          </a:p>
          <a:p>
            <a:pPr algn="ctr"/>
            <a:r>
              <a:rPr lang="de-DE" sz="1600" b="1" dirty="0">
                <a:latin typeface="+mn-lt"/>
              </a:rPr>
              <a:t>DPC Finanz GmbH &amp; Co.KG</a:t>
            </a:r>
          </a:p>
        </p:txBody>
      </p:sp>
      <p:sp>
        <p:nvSpPr>
          <p:cNvPr id="247" name="Textplatzhalter 227">
            <a:extLst>
              <a:ext uri="{FF2B5EF4-FFF2-40B4-BE49-F238E27FC236}">
                <a16:creationId xmlns:a16="http://schemas.microsoft.com/office/drawing/2014/main" id="{EF759703-BBE7-D64E-EF43-E897EEF83589}"/>
              </a:ext>
            </a:extLst>
          </p:cNvPr>
          <p:cNvSpPr txBox="1">
            <a:spLocks/>
          </p:cNvSpPr>
          <p:nvPr/>
        </p:nvSpPr>
        <p:spPr>
          <a:xfrm>
            <a:off x="2413114" y="4632468"/>
            <a:ext cx="1775749" cy="50916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latin typeface="+mn-lt"/>
              </a:rPr>
              <a:t>0551-70157221</a:t>
            </a:r>
          </a:p>
        </p:txBody>
      </p:sp>
      <p:sp>
        <p:nvSpPr>
          <p:cNvPr id="249" name="Textplatzhalter 227">
            <a:extLst>
              <a:ext uri="{FF2B5EF4-FFF2-40B4-BE49-F238E27FC236}">
                <a16:creationId xmlns:a16="http://schemas.microsoft.com/office/drawing/2014/main" id="{2D2859EC-FE76-13D9-02E6-29C1E0144DAF}"/>
              </a:ext>
            </a:extLst>
          </p:cNvPr>
          <p:cNvSpPr txBox="1">
            <a:spLocks/>
          </p:cNvSpPr>
          <p:nvPr/>
        </p:nvSpPr>
        <p:spPr>
          <a:xfrm>
            <a:off x="4287526" y="4646187"/>
            <a:ext cx="1743089" cy="50916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latin typeface="+mn-lt"/>
              </a:rPr>
              <a:t>0551-70157222</a:t>
            </a:r>
          </a:p>
        </p:txBody>
      </p:sp>
      <p:sp>
        <p:nvSpPr>
          <p:cNvPr id="250" name="Textplatzhalter 227">
            <a:extLst>
              <a:ext uri="{FF2B5EF4-FFF2-40B4-BE49-F238E27FC236}">
                <a16:creationId xmlns:a16="http://schemas.microsoft.com/office/drawing/2014/main" id="{A93C6DCA-ADE4-3591-1816-916142026F19}"/>
              </a:ext>
            </a:extLst>
          </p:cNvPr>
          <p:cNvSpPr txBox="1">
            <a:spLocks/>
          </p:cNvSpPr>
          <p:nvPr/>
        </p:nvSpPr>
        <p:spPr>
          <a:xfrm>
            <a:off x="6173555" y="4643799"/>
            <a:ext cx="1743089" cy="50630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latin typeface="+mn-lt"/>
              </a:rPr>
              <a:t>0551-70157223</a:t>
            </a:r>
          </a:p>
        </p:txBody>
      </p:sp>
      <p:sp>
        <p:nvSpPr>
          <p:cNvPr id="251" name="Textplatzhalter 227">
            <a:extLst>
              <a:ext uri="{FF2B5EF4-FFF2-40B4-BE49-F238E27FC236}">
                <a16:creationId xmlns:a16="http://schemas.microsoft.com/office/drawing/2014/main" id="{9D5B9C82-2C8F-DC0F-A1D3-1F43142F333C}"/>
              </a:ext>
            </a:extLst>
          </p:cNvPr>
          <p:cNvSpPr txBox="1">
            <a:spLocks/>
          </p:cNvSpPr>
          <p:nvPr/>
        </p:nvSpPr>
        <p:spPr>
          <a:xfrm>
            <a:off x="8054336" y="4649846"/>
            <a:ext cx="1743088" cy="49178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latin typeface="+mn-lt"/>
              </a:rPr>
              <a:t>0551-70157224</a:t>
            </a:r>
          </a:p>
        </p:txBody>
      </p:sp>
      <p:sp>
        <p:nvSpPr>
          <p:cNvPr id="254" name="Freihandform 14">
            <a:extLst>
              <a:ext uri="{FF2B5EF4-FFF2-40B4-BE49-F238E27FC236}">
                <a16:creationId xmlns:a16="http://schemas.microsoft.com/office/drawing/2014/main" id="{A0DFF569-A8A1-368F-D790-683A64D1D37D}"/>
              </a:ext>
            </a:extLst>
          </p:cNvPr>
          <p:cNvSpPr/>
          <p:nvPr/>
        </p:nvSpPr>
        <p:spPr>
          <a:xfrm>
            <a:off x="174239" y="4744499"/>
            <a:ext cx="285493" cy="334612"/>
          </a:xfrm>
          <a:custGeom>
            <a:avLst/>
            <a:gdLst>
              <a:gd name="connsiteX0" fmla="*/ 634480 w 677655"/>
              <a:gd name="connsiteY0" fmla="*/ 474643 h 677583"/>
              <a:gd name="connsiteX1" fmla="*/ 523225 w 677655"/>
              <a:gd name="connsiteY1" fmla="*/ 398570 h 677583"/>
              <a:gd name="connsiteX2" fmla="*/ 522434 w 677655"/>
              <a:gd name="connsiteY2" fmla="*/ 398147 h 677583"/>
              <a:gd name="connsiteX3" fmla="*/ 423242 w 677655"/>
              <a:gd name="connsiteY3" fmla="*/ 415253 h 677583"/>
              <a:gd name="connsiteX4" fmla="*/ 338868 w 677655"/>
              <a:gd name="connsiteY4" fmla="*/ 416451 h 677583"/>
              <a:gd name="connsiteX5" fmla="*/ 300018 w 677655"/>
              <a:gd name="connsiteY5" fmla="*/ 377631 h 677583"/>
              <a:gd name="connsiteX6" fmla="*/ 299994 w 677655"/>
              <a:gd name="connsiteY6" fmla="*/ 377608 h 677583"/>
              <a:gd name="connsiteX7" fmla="*/ 261240 w 677655"/>
              <a:gd name="connsiteY7" fmla="*/ 338884 h 677583"/>
              <a:gd name="connsiteX8" fmla="*/ 262494 w 677655"/>
              <a:gd name="connsiteY8" fmla="*/ 254229 h 677583"/>
              <a:gd name="connsiteX9" fmla="*/ 279348 w 677655"/>
              <a:gd name="connsiteY9" fmla="*/ 155110 h 677583"/>
              <a:gd name="connsiteX10" fmla="*/ 278949 w 677655"/>
              <a:gd name="connsiteY10" fmla="*/ 154352 h 677583"/>
              <a:gd name="connsiteX11" fmla="*/ 202878 w 677655"/>
              <a:gd name="connsiteY11" fmla="*/ 43035 h 677583"/>
              <a:gd name="connsiteX12" fmla="*/ 103989 w 677655"/>
              <a:gd name="connsiteY12" fmla="*/ 3290 h 677583"/>
              <a:gd name="connsiteX13" fmla="*/ 1300 w 677655"/>
              <a:gd name="connsiteY13" fmla="*/ 118096 h 677583"/>
              <a:gd name="connsiteX14" fmla="*/ 178231 w 677655"/>
              <a:gd name="connsiteY14" fmla="*/ 499342 h 677583"/>
              <a:gd name="connsiteX15" fmla="*/ 530961 w 677655"/>
              <a:gd name="connsiteY15" fmla="*/ 677584 h 677583"/>
              <a:gd name="connsiteX16" fmla="*/ 559567 w 677655"/>
              <a:gd name="connsiteY16" fmla="*/ 676266 h 677583"/>
              <a:gd name="connsiteX17" fmla="*/ 674384 w 677655"/>
              <a:gd name="connsiteY17" fmla="*/ 573651 h 677583"/>
              <a:gd name="connsiteX18" fmla="*/ 634480 w 677655"/>
              <a:gd name="connsiteY18" fmla="*/ 474659 h 677583"/>
              <a:gd name="connsiteX19" fmla="*/ 651319 w 677655"/>
              <a:gd name="connsiteY19" fmla="*/ 567169 h 677583"/>
              <a:gd name="connsiteX20" fmla="*/ 557348 w 677655"/>
              <a:gd name="connsiteY20" fmla="*/ 652423 h 677583"/>
              <a:gd name="connsiteX21" fmla="*/ 195165 w 677655"/>
              <a:gd name="connsiteY21" fmla="*/ 482402 h 677583"/>
              <a:gd name="connsiteX22" fmla="*/ 25140 w 677655"/>
              <a:gd name="connsiteY22" fmla="*/ 120282 h 677583"/>
              <a:gd name="connsiteX23" fmla="*/ 110440 w 677655"/>
              <a:gd name="connsiteY23" fmla="*/ 26344 h 677583"/>
              <a:gd name="connsiteX24" fmla="*/ 127190 w 677655"/>
              <a:gd name="connsiteY24" fmla="*/ 23917 h 677583"/>
              <a:gd name="connsiteX25" fmla="*/ 184259 w 677655"/>
              <a:gd name="connsiteY25" fmla="*/ 58099 h 677583"/>
              <a:gd name="connsiteX26" fmla="*/ 257975 w 677655"/>
              <a:gd name="connsiteY26" fmla="*/ 165942 h 677583"/>
              <a:gd name="connsiteX27" fmla="*/ 245688 w 677655"/>
              <a:gd name="connsiteY27" fmla="*/ 237162 h 677583"/>
              <a:gd name="connsiteX28" fmla="*/ 244171 w 677655"/>
              <a:gd name="connsiteY28" fmla="*/ 355679 h 677583"/>
              <a:gd name="connsiteX29" fmla="*/ 283052 w 677655"/>
              <a:gd name="connsiteY29" fmla="*/ 394531 h 677583"/>
              <a:gd name="connsiteX30" fmla="*/ 322070 w 677655"/>
              <a:gd name="connsiteY30" fmla="*/ 433517 h 677583"/>
              <a:gd name="connsiteX31" fmla="*/ 440312 w 677655"/>
              <a:gd name="connsiteY31" fmla="*/ 432056 h 677583"/>
              <a:gd name="connsiteX32" fmla="*/ 511664 w 677655"/>
              <a:gd name="connsiteY32" fmla="*/ 419540 h 677583"/>
              <a:gd name="connsiteX33" fmla="*/ 619399 w 677655"/>
              <a:gd name="connsiteY33" fmla="*/ 493243 h 677583"/>
              <a:gd name="connsiteX34" fmla="*/ 651335 w 677655"/>
              <a:gd name="connsiteY34" fmla="*/ 567169 h 6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7655" h="677583">
                <a:moveTo>
                  <a:pt x="634480" y="474643"/>
                </a:moveTo>
                <a:cubicBezTo>
                  <a:pt x="599527" y="446576"/>
                  <a:pt x="562090" y="420985"/>
                  <a:pt x="523225" y="398570"/>
                </a:cubicBezTo>
                <a:cubicBezTo>
                  <a:pt x="522969" y="398418"/>
                  <a:pt x="522706" y="398282"/>
                  <a:pt x="522434" y="398147"/>
                </a:cubicBezTo>
                <a:cubicBezTo>
                  <a:pt x="489157" y="382118"/>
                  <a:pt x="449309" y="388950"/>
                  <a:pt x="423242" y="415253"/>
                </a:cubicBezTo>
                <a:cubicBezTo>
                  <a:pt x="400240" y="438761"/>
                  <a:pt x="362341" y="439241"/>
                  <a:pt x="338868" y="416451"/>
                </a:cubicBezTo>
                <a:cubicBezTo>
                  <a:pt x="306310" y="383953"/>
                  <a:pt x="300042" y="377656"/>
                  <a:pt x="300018" y="377631"/>
                </a:cubicBezTo>
                <a:cubicBezTo>
                  <a:pt x="300010" y="377631"/>
                  <a:pt x="300002" y="377616"/>
                  <a:pt x="299994" y="377608"/>
                </a:cubicBezTo>
                <a:lnTo>
                  <a:pt x="261240" y="338884"/>
                </a:lnTo>
                <a:cubicBezTo>
                  <a:pt x="238342" y="315232"/>
                  <a:pt x="238869" y="277282"/>
                  <a:pt x="262494" y="254229"/>
                </a:cubicBezTo>
                <a:cubicBezTo>
                  <a:pt x="288737" y="228191"/>
                  <a:pt x="295507" y="188358"/>
                  <a:pt x="279348" y="155110"/>
                </a:cubicBezTo>
                <a:cubicBezTo>
                  <a:pt x="279220" y="154855"/>
                  <a:pt x="279092" y="154607"/>
                  <a:pt x="278949" y="154352"/>
                </a:cubicBezTo>
                <a:cubicBezTo>
                  <a:pt x="256538" y="115541"/>
                  <a:pt x="230973" y="78119"/>
                  <a:pt x="202878" y="43035"/>
                </a:cubicBezTo>
                <a:cubicBezTo>
                  <a:pt x="191756" y="29465"/>
                  <a:pt x="157928" y="-11860"/>
                  <a:pt x="103989" y="3290"/>
                </a:cubicBezTo>
                <a:cubicBezTo>
                  <a:pt x="53938" y="17267"/>
                  <a:pt x="4877" y="79141"/>
                  <a:pt x="1300" y="118096"/>
                </a:cubicBezTo>
                <a:cubicBezTo>
                  <a:pt x="-6588" y="203333"/>
                  <a:pt x="17707" y="338661"/>
                  <a:pt x="178231" y="499342"/>
                </a:cubicBezTo>
                <a:cubicBezTo>
                  <a:pt x="321806" y="643043"/>
                  <a:pt x="445365" y="677584"/>
                  <a:pt x="530961" y="677584"/>
                </a:cubicBezTo>
                <a:cubicBezTo>
                  <a:pt x="541029" y="677584"/>
                  <a:pt x="550578" y="677096"/>
                  <a:pt x="559567" y="676266"/>
                </a:cubicBezTo>
                <a:cubicBezTo>
                  <a:pt x="598473" y="672666"/>
                  <a:pt x="660332" y="623629"/>
                  <a:pt x="674384" y="573651"/>
                </a:cubicBezTo>
                <a:cubicBezTo>
                  <a:pt x="689490" y="519713"/>
                  <a:pt x="648157" y="485858"/>
                  <a:pt x="634480" y="474659"/>
                </a:cubicBezTo>
                <a:close/>
                <a:moveTo>
                  <a:pt x="651319" y="567169"/>
                </a:moveTo>
                <a:cubicBezTo>
                  <a:pt x="639542" y="609029"/>
                  <a:pt x="584421" y="649908"/>
                  <a:pt x="557348" y="652423"/>
                </a:cubicBezTo>
                <a:cubicBezTo>
                  <a:pt x="477054" y="659886"/>
                  <a:pt x="349055" y="636441"/>
                  <a:pt x="195165" y="482402"/>
                </a:cubicBezTo>
                <a:cubicBezTo>
                  <a:pt x="41203" y="328300"/>
                  <a:pt x="17723" y="200427"/>
                  <a:pt x="25140" y="120282"/>
                </a:cubicBezTo>
                <a:cubicBezTo>
                  <a:pt x="27631" y="93173"/>
                  <a:pt x="68524" y="38054"/>
                  <a:pt x="110440" y="26344"/>
                </a:cubicBezTo>
                <a:cubicBezTo>
                  <a:pt x="116196" y="24731"/>
                  <a:pt x="121753" y="23917"/>
                  <a:pt x="127190" y="23917"/>
                </a:cubicBezTo>
                <a:cubicBezTo>
                  <a:pt x="147142" y="23917"/>
                  <a:pt x="165290" y="34942"/>
                  <a:pt x="184259" y="58099"/>
                </a:cubicBezTo>
                <a:cubicBezTo>
                  <a:pt x="211421" y="92025"/>
                  <a:pt x="236227" y="128312"/>
                  <a:pt x="257975" y="165942"/>
                </a:cubicBezTo>
                <a:cubicBezTo>
                  <a:pt x="269432" y="189898"/>
                  <a:pt x="264490" y="218500"/>
                  <a:pt x="245688" y="237162"/>
                </a:cubicBezTo>
                <a:cubicBezTo>
                  <a:pt x="212730" y="269340"/>
                  <a:pt x="211987" y="322448"/>
                  <a:pt x="244171" y="355679"/>
                </a:cubicBezTo>
                <a:lnTo>
                  <a:pt x="283052" y="394531"/>
                </a:lnTo>
                <a:cubicBezTo>
                  <a:pt x="283220" y="394699"/>
                  <a:pt x="289735" y="401244"/>
                  <a:pt x="322070" y="433517"/>
                </a:cubicBezTo>
                <a:cubicBezTo>
                  <a:pt x="355107" y="465591"/>
                  <a:pt x="408176" y="464897"/>
                  <a:pt x="440312" y="432056"/>
                </a:cubicBezTo>
                <a:cubicBezTo>
                  <a:pt x="459034" y="413185"/>
                  <a:pt x="487648" y="408181"/>
                  <a:pt x="511664" y="419540"/>
                </a:cubicBezTo>
                <a:cubicBezTo>
                  <a:pt x="549324" y="441301"/>
                  <a:pt x="585603" y="466117"/>
                  <a:pt x="619399" y="493243"/>
                </a:cubicBezTo>
                <a:cubicBezTo>
                  <a:pt x="649410" y="517821"/>
                  <a:pt x="658959" y="539940"/>
                  <a:pt x="651335" y="5671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600"/>
          </a:p>
        </p:txBody>
      </p:sp>
      <p:sp>
        <p:nvSpPr>
          <p:cNvPr id="194" name="Textplatzhalter 227">
            <a:extLst>
              <a:ext uri="{FF2B5EF4-FFF2-40B4-BE49-F238E27FC236}">
                <a16:creationId xmlns:a16="http://schemas.microsoft.com/office/drawing/2014/main" id="{F87E81F2-E0ED-9038-7D28-40D90C01C3CE}"/>
              </a:ext>
            </a:extLst>
          </p:cNvPr>
          <p:cNvSpPr txBox="1">
            <a:spLocks/>
          </p:cNvSpPr>
          <p:nvPr/>
        </p:nvSpPr>
        <p:spPr>
          <a:xfrm>
            <a:off x="531901" y="4629492"/>
            <a:ext cx="1743087" cy="49864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latin typeface="+mn-lt"/>
              </a:rPr>
              <a:t>0551-70157237</a:t>
            </a:r>
          </a:p>
        </p:txBody>
      </p:sp>
      <p:sp>
        <p:nvSpPr>
          <p:cNvPr id="212" name="Textplatzhalter 227">
            <a:extLst>
              <a:ext uri="{FF2B5EF4-FFF2-40B4-BE49-F238E27FC236}">
                <a16:creationId xmlns:a16="http://schemas.microsoft.com/office/drawing/2014/main" id="{9155364C-E61D-20A3-67ED-64781B7EC899}"/>
              </a:ext>
            </a:extLst>
          </p:cNvPr>
          <p:cNvSpPr txBox="1">
            <a:spLocks/>
          </p:cNvSpPr>
          <p:nvPr/>
        </p:nvSpPr>
        <p:spPr>
          <a:xfrm>
            <a:off x="557575" y="5325220"/>
            <a:ext cx="9269438" cy="65132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latin typeface="+mn-lt"/>
              </a:rPr>
              <a:t>LV_SERVICE@GOTHAER.DE</a:t>
            </a:r>
          </a:p>
        </p:txBody>
      </p:sp>
      <p:sp>
        <p:nvSpPr>
          <p:cNvPr id="3" name="Freihandform 201">
            <a:extLst>
              <a:ext uri="{FF2B5EF4-FFF2-40B4-BE49-F238E27FC236}">
                <a16:creationId xmlns:a16="http://schemas.microsoft.com/office/drawing/2014/main" id="{4F3CEF8F-45D3-29A2-7619-5D6654C8B918}"/>
              </a:ext>
            </a:extLst>
          </p:cNvPr>
          <p:cNvSpPr/>
          <p:nvPr/>
        </p:nvSpPr>
        <p:spPr>
          <a:xfrm>
            <a:off x="174240" y="5443538"/>
            <a:ext cx="285493" cy="306318"/>
          </a:xfrm>
          <a:custGeom>
            <a:avLst/>
            <a:gdLst>
              <a:gd name="connsiteX0" fmla="*/ 380114 w 760180"/>
              <a:gd name="connsiteY0" fmla="*/ 0 h 760041"/>
              <a:gd name="connsiteX1" fmla="*/ 380082 w 760180"/>
              <a:gd name="connsiteY1" fmla="*/ 0 h 760041"/>
              <a:gd name="connsiteX2" fmla="*/ 0 w 760180"/>
              <a:gd name="connsiteY2" fmla="*/ 379993 h 760041"/>
              <a:gd name="connsiteX3" fmla="*/ 380067 w 760180"/>
              <a:gd name="connsiteY3" fmla="*/ 760042 h 760041"/>
              <a:gd name="connsiteX4" fmla="*/ 545916 w 760180"/>
              <a:gd name="connsiteY4" fmla="*/ 760042 h 760041"/>
              <a:gd name="connsiteX5" fmla="*/ 557892 w 760180"/>
              <a:gd name="connsiteY5" fmla="*/ 748068 h 760041"/>
              <a:gd name="connsiteX6" fmla="*/ 545916 w 760180"/>
              <a:gd name="connsiteY6" fmla="*/ 736094 h 760041"/>
              <a:gd name="connsiteX7" fmla="*/ 380067 w 760180"/>
              <a:gd name="connsiteY7" fmla="*/ 736094 h 760041"/>
              <a:gd name="connsiteX8" fmla="*/ 23952 w 760180"/>
              <a:gd name="connsiteY8" fmla="*/ 379993 h 760041"/>
              <a:gd name="connsiteX9" fmla="*/ 380114 w 760180"/>
              <a:gd name="connsiteY9" fmla="*/ 23948 h 760041"/>
              <a:gd name="connsiteX10" fmla="*/ 736229 w 760180"/>
              <a:gd name="connsiteY10" fmla="*/ 380041 h 760041"/>
              <a:gd name="connsiteX11" fmla="*/ 736229 w 760180"/>
              <a:gd name="connsiteY11" fmla="*/ 444636 h 760041"/>
              <a:gd name="connsiteX12" fmla="*/ 647056 w 760180"/>
              <a:gd name="connsiteY12" fmla="*/ 533792 h 760041"/>
              <a:gd name="connsiteX13" fmla="*/ 557892 w 760180"/>
              <a:gd name="connsiteY13" fmla="*/ 444636 h 760041"/>
              <a:gd name="connsiteX14" fmla="*/ 557892 w 760180"/>
              <a:gd name="connsiteY14" fmla="*/ 380041 h 760041"/>
              <a:gd name="connsiteX15" fmla="*/ 380082 w 760180"/>
              <a:gd name="connsiteY15" fmla="*/ 202294 h 760041"/>
              <a:gd name="connsiteX16" fmla="*/ 202344 w 760180"/>
              <a:gd name="connsiteY16" fmla="*/ 380041 h 760041"/>
              <a:gd name="connsiteX17" fmla="*/ 380122 w 760180"/>
              <a:gd name="connsiteY17" fmla="*/ 557796 h 760041"/>
              <a:gd name="connsiteX18" fmla="*/ 535952 w 760180"/>
              <a:gd name="connsiteY18" fmla="*/ 465493 h 760041"/>
              <a:gd name="connsiteX19" fmla="*/ 647056 w 760180"/>
              <a:gd name="connsiteY19" fmla="*/ 557748 h 760041"/>
              <a:gd name="connsiteX20" fmla="*/ 760181 w 760180"/>
              <a:gd name="connsiteY20" fmla="*/ 444644 h 760041"/>
              <a:gd name="connsiteX21" fmla="*/ 760181 w 760180"/>
              <a:gd name="connsiteY21" fmla="*/ 380049 h 760041"/>
              <a:gd name="connsiteX22" fmla="*/ 380114 w 760180"/>
              <a:gd name="connsiteY22" fmla="*/ 8 h 760041"/>
              <a:gd name="connsiteX23" fmla="*/ 380114 w 760180"/>
              <a:gd name="connsiteY23" fmla="*/ 533849 h 760041"/>
              <a:gd name="connsiteX24" fmla="*/ 226287 w 760180"/>
              <a:gd name="connsiteY24" fmla="*/ 380041 h 760041"/>
              <a:gd name="connsiteX25" fmla="*/ 380074 w 760180"/>
              <a:gd name="connsiteY25" fmla="*/ 226241 h 760041"/>
              <a:gd name="connsiteX26" fmla="*/ 380090 w 760180"/>
              <a:gd name="connsiteY26" fmla="*/ 226241 h 760041"/>
              <a:gd name="connsiteX27" fmla="*/ 533940 w 760180"/>
              <a:gd name="connsiteY27" fmla="*/ 380041 h 760041"/>
              <a:gd name="connsiteX28" fmla="*/ 380114 w 760180"/>
              <a:gd name="connsiteY28" fmla="*/ 533849 h 7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0180" h="760041">
                <a:moveTo>
                  <a:pt x="380114" y="0"/>
                </a:moveTo>
                <a:lnTo>
                  <a:pt x="380082" y="0"/>
                </a:lnTo>
                <a:cubicBezTo>
                  <a:pt x="170520" y="0"/>
                  <a:pt x="16" y="170459"/>
                  <a:pt x="0" y="379993"/>
                </a:cubicBezTo>
                <a:cubicBezTo>
                  <a:pt x="-17" y="589535"/>
                  <a:pt x="170480" y="760026"/>
                  <a:pt x="380067" y="760042"/>
                </a:cubicBezTo>
                <a:lnTo>
                  <a:pt x="545916" y="760042"/>
                </a:lnTo>
                <a:cubicBezTo>
                  <a:pt x="552527" y="760042"/>
                  <a:pt x="557892" y="754677"/>
                  <a:pt x="557892" y="748068"/>
                </a:cubicBezTo>
                <a:cubicBezTo>
                  <a:pt x="557892" y="741458"/>
                  <a:pt x="552527" y="736094"/>
                  <a:pt x="545916" y="736094"/>
                </a:cubicBezTo>
                <a:lnTo>
                  <a:pt x="380067" y="736094"/>
                </a:lnTo>
                <a:cubicBezTo>
                  <a:pt x="183686" y="736078"/>
                  <a:pt x="23943" y="576331"/>
                  <a:pt x="23952" y="379993"/>
                </a:cubicBezTo>
                <a:cubicBezTo>
                  <a:pt x="23967" y="183655"/>
                  <a:pt x="183741" y="23940"/>
                  <a:pt x="380114" y="23948"/>
                </a:cubicBezTo>
                <a:cubicBezTo>
                  <a:pt x="576486" y="23955"/>
                  <a:pt x="736237" y="183710"/>
                  <a:pt x="736229" y="380041"/>
                </a:cubicBezTo>
                <a:lnTo>
                  <a:pt x="736229" y="444636"/>
                </a:lnTo>
                <a:cubicBezTo>
                  <a:pt x="736229" y="493792"/>
                  <a:pt x="696222" y="533792"/>
                  <a:pt x="647056" y="533792"/>
                </a:cubicBezTo>
                <a:cubicBezTo>
                  <a:pt x="597891" y="533792"/>
                  <a:pt x="557892" y="493792"/>
                  <a:pt x="557892" y="444636"/>
                </a:cubicBezTo>
                <a:lnTo>
                  <a:pt x="557892" y="380041"/>
                </a:lnTo>
                <a:cubicBezTo>
                  <a:pt x="557876" y="282024"/>
                  <a:pt x="478108" y="202286"/>
                  <a:pt x="380082" y="202294"/>
                </a:cubicBezTo>
                <a:cubicBezTo>
                  <a:pt x="282079" y="202317"/>
                  <a:pt x="202344" y="282055"/>
                  <a:pt x="202344" y="380041"/>
                </a:cubicBezTo>
                <a:cubicBezTo>
                  <a:pt x="202344" y="478027"/>
                  <a:pt x="282087" y="557796"/>
                  <a:pt x="380122" y="557796"/>
                </a:cubicBezTo>
                <a:cubicBezTo>
                  <a:pt x="447195" y="557796"/>
                  <a:pt x="505686" y="520462"/>
                  <a:pt x="535952" y="465493"/>
                </a:cubicBezTo>
                <a:cubicBezTo>
                  <a:pt x="545773" y="517924"/>
                  <a:pt x="591816" y="557748"/>
                  <a:pt x="647056" y="557748"/>
                </a:cubicBezTo>
                <a:cubicBezTo>
                  <a:pt x="709427" y="557748"/>
                  <a:pt x="760181" y="507011"/>
                  <a:pt x="760181" y="444644"/>
                </a:cubicBezTo>
                <a:lnTo>
                  <a:pt x="760181" y="380049"/>
                </a:lnTo>
                <a:cubicBezTo>
                  <a:pt x="760196" y="170507"/>
                  <a:pt x="589700" y="24"/>
                  <a:pt x="380114" y="8"/>
                </a:cubicBezTo>
                <a:close/>
                <a:moveTo>
                  <a:pt x="380114" y="533849"/>
                </a:moveTo>
                <a:cubicBezTo>
                  <a:pt x="295293" y="533849"/>
                  <a:pt x="226287" y="464847"/>
                  <a:pt x="226287" y="380041"/>
                </a:cubicBezTo>
                <a:cubicBezTo>
                  <a:pt x="226287" y="295234"/>
                  <a:pt x="295277" y="226265"/>
                  <a:pt x="380074" y="226241"/>
                </a:cubicBezTo>
                <a:lnTo>
                  <a:pt x="380090" y="226241"/>
                </a:lnTo>
                <a:cubicBezTo>
                  <a:pt x="464903" y="226241"/>
                  <a:pt x="533925" y="295234"/>
                  <a:pt x="533940" y="380041"/>
                </a:cubicBezTo>
                <a:cubicBezTo>
                  <a:pt x="533940" y="464840"/>
                  <a:pt x="464927" y="533849"/>
                  <a:pt x="380114" y="53384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600"/>
          </a:p>
        </p:txBody>
      </p:sp>
      <p:sp>
        <p:nvSpPr>
          <p:cNvPr id="4" name="Textplatzhalter 230">
            <a:extLst>
              <a:ext uri="{FF2B5EF4-FFF2-40B4-BE49-F238E27FC236}">
                <a16:creationId xmlns:a16="http://schemas.microsoft.com/office/drawing/2014/main" id="{81550A81-E62B-7CE2-3A5C-E28B1B935B22}"/>
              </a:ext>
            </a:extLst>
          </p:cNvPr>
          <p:cNvSpPr txBox="1">
            <a:spLocks/>
          </p:cNvSpPr>
          <p:nvPr/>
        </p:nvSpPr>
        <p:spPr>
          <a:xfrm>
            <a:off x="9936142" y="3073517"/>
            <a:ext cx="1743090" cy="141250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BarmeniaGothaer Offc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armeniaGothaer Offc Medium" panose="020B0603020204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latin typeface="+mn-lt"/>
              </a:rPr>
              <a:t>Exklusivvertrieb Barmenia </a:t>
            </a:r>
          </a:p>
          <a:p>
            <a:pPr algn="ctr"/>
            <a:r>
              <a:rPr lang="de-DE" sz="1600" b="1" dirty="0">
                <a:latin typeface="+mn-lt"/>
              </a:rPr>
              <a:t> Vertriebs-organisation</a:t>
            </a:r>
          </a:p>
        </p:txBody>
      </p:sp>
      <p:sp>
        <p:nvSpPr>
          <p:cNvPr id="6" name="Textplatzhalter 227">
            <a:extLst>
              <a:ext uri="{FF2B5EF4-FFF2-40B4-BE49-F238E27FC236}">
                <a16:creationId xmlns:a16="http://schemas.microsoft.com/office/drawing/2014/main" id="{F8B0DD63-E2BE-3BA6-4551-ADF3702CB772}"/>
              </a:ext>
            </a:extLst>
          </p:cNvPr>
          <p:cNvSpPr txBox="1">
            <a:spLocks/>
          </p:cNvSpPr>
          <p:nvPr/>
        </p:nvSpPr>
        <p:spPr>
          <a:xfrm>
            <a:off x="9935706" y="4661988"/>
            <a:ext cx="1743087" cy="47964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latin typeface="+mn-lt"/>
              </a:rPr>
              <a:t>0202-4383621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528578" y="2326294"/>
            <a:ext cx="9274016" cy="55996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latin typeface="+mn-lt"/>
              </a:rPr>
              <a:t>Produkte Gothaer</a:t>
            </a:r>
          </a:p>
        </p:txBody>
      </p:sp>
      <p:sp>
        <p:nvSpPr>
          <p:cNvPr id="9" name="Textplatzhalter 227">
            <a:extLst>
              <a:ext uri="{FF2B5EF4-FFF2-40B4-BE49-F238E27FC236}">
                <a16:creationId xmlns:a16="http://schemas.microsoft.com/office/drawing/2014/main" id="{49740406-BF9E-F952-8079-8E04DFFDE446}"/>
              </a:ext>
            </a:extLst>
          </p:cNvPr>
          <p:cNvSpPr txBox="1">
            <a:spLocks/>
          </p:cNvSpPr>
          <p:nvPr/>
        </p:nvSpPr>
        <p:spPr>
          <a:xfrm>
            <a:off x="9936141" y="2309970"/>
            <a:ext cx="1743089" cy="57977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latin typeface="+mn-lt"/>
              </a:rPr>
              <a:t>Produkte Barmenia</a:t>
            </a:r>
          </a:p>
        </p:txBody>
      </p:sp>
      <p:sp>
        <p:nvSpPr>
          <p:cNvPr id="10" name="Textplatzhalter 227">
            <a:extLst>
              <a:ext uri="{FF2B5EF4-FFF2-40B4-BE49-F238E27FC236}">
                <a16:creationId xmlns:a16="http://schemas.microsoft.com/office/drawing/2014/main" id="{903C7478-7563-A314-FFCB-C56CC2D6B692}"/>
              </a:ext>
            </a:extLst>
          </p:cNvPr>
          <p:cNvSpPr txBox="1">
            <a:spLocks/>
          </p:cNvSpPr>
          <p:nvPr/>
        </p:nvSpPr>
        <p:spPr>
          <a:xfrm>
            <a:off x="9935706" y="5332190"/>
            <a:ext cx="1743087" cy="64435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de-DE" sz="1500" b="1" dirty="0">
                <a:latin typeface="+mn-lt"/>
              </a:rPr>
              <a:t>KOLLEKTIVBL@BARMENIA.DE</a:t>
            </a:r>
          </a:p>
        </p:txBody>
      </p:sp>
    </p:spTree>
    <p:extLst>
      <p:ext uri="{BB962C8B-B14F-4D97-AF65-F5344CB8AC3E}">
        <p14:creationId xmlns:p14="http://schemas.microsoft.com/office/powerpoint/2010/main" val="11642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02 So kommen eure Anliegen zu uns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567586" y="2181402"/>
            <a:ext cx="10768243" cy="401198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eine Mailadresse für alle Anliegen: LV_SERVICE@GOTHAER.DE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Wer ist Absender der Mail – unser Ansprechpartner für Rückfragen?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pro Versicherung eine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Betreff-Zeile: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Versicherungsnummer 12-123456-12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Vermittlernummer 123-1234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Kollektivvertragsnummer 1234-1234</a:t>
            </a:r>
          </a:p>
        </p:txBody>
      </p:sp>
    </p:spTree>
    <p:extLst>
      <p:ext uri="{BB962C8B-B14F-4D97-AF65-F5344CB8AC3E}">
        <p14:creationId xmlns:p14="http://schemas.microsoft.com/office/powerpoint/2010/main" val="86646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549ECD4-135F-0ADE-3E47-D4F2504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03 Wichtige Infos zum Angebot</a:t>
            </a:r>
          </a:p>
        </p:txBody>
      </p:sp>
      <p:sp>
        <p:nvSpPr>
          <p:cNvPr id="8" name="Textplatzhalter 227">
            <a:extLst>
              <a:ext uri="{FF2B5EF4-FFF2-40B4-BE49-F238E27FC236}">
                <a16:creationId xmlns:a16="http://schemas.microsoft.com/office/drawing/2014/main" id="{62DED676-DEBC-DF4F-447F-F3491048657F}"/>
              </a:ext>
            </a:extLst>
          </p:cNvPr>
          <p:cNvSpPr txBox="1">
            <a:spLocks/>
          </p:cNvSpPr>
          <p:nvPr/>
        </p:nvSpPr>
        <p:spPr>
          <a:xfrm>
            <a:off x="561723" y="1224670"/>
            <a:ext cx="11511744" cy="538779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Tx/>
              <a:buNone/>
              <a:defRPr sz="20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00000"/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3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2800" indent="-1728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BG Sans BETA6 Bold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504000" indent="-2520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ct val="130000"/>
              <a:buFontTx/>
              <a:buBlip>
                <a:blip r:embed="rId4"/>
              </a:buBlip>
              <a:defRPr sz="1200" b="0" i="0" kern="1200">
                <a:solidFill>
                  <a:schemeClr val="bg1"/>
                </a:solidFill>
                <a:latin typeface="BG Sans BETA6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Angebotsberechnung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Gothaer Online-Rechner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+mn-lt"/>
              </a:rPr>
              <a:t>Xempus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2400" dirty="0">
                <a:latin typeface="+mn-lt"/>
                <a:sym typeface="Wingdings" panose="05000000000000000000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https://www.barmenia-firmenloesungen.de</a:t>
            </a:r>
            <a:endParaRPr lang="de-DE" sz="3000" dirty="0">
              <a:latin typeface="+mn-lt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Ablaufalter</a:t>
            </a:r>
          </a:p>
          <a:p>
            <a:pPr marL="846900" lvl="3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  <a:sym typeface="Wingdings" panose="05000000000000000000" pitchFamily="2" charset="2"/>
              </a:rPr>
              <a:t>tatsächliches Ablaufalter</a:t>
            </a:r>
          </a:p>
          <a:p>
            <a:pPr marL="846900" lvl="3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  <a:sym typeface="Wingdings" panose="05000000000000000000" pitchFamily="2" charset="2"/>
              </a:rPr>
              <a:t>volle Versicherungsjahre rechnungsmäßig</a:t>
            </a:r>
            <a:endParaRPr lang="de-DE" sz="2400" dirty="0">
              <a:latin typeface="+mn-lt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BU-Schutz und Gesundheitsfragen </a:t>
            </a: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  <a:sym typeface="Wingdings" panose="05000000000000000000" pitchFamily="2" charset="2"/>
              </a:rPr>
              <a:t>es werden nur die relevanten Gesundheitsfragen gestellt</a:t>
            </a:r>
            <a:endParaRPr lang="de-DE" sz="2400" dirty="0">
              <a:latin typeface="+mn-lt"/>
            </a:endParaRPr>
          </a:p>
          <a:p>
            <a:pPr marL="789750" lvl="3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</a:rPr>
              <a:t>BU-Schutz für Beitragsfreiheit </a:t>
            </a:r>
            <a:r>
              <a:rPr lang="de-DE" sz="2400" dirty="0">
                <a:latin typeface="+mn-lt"/>
                <a:sym typeface="Wingdings" panose="05000000000000000000" pitchFamily="2" charset="2"/>
              </a:rPr>
              <a:t>bis 4% der BBG mit 3-jähriger Wartezeit ohne Gesundheitsfragen</a:t>
            </a:r>
            <a:endParaRPr lang="de-DE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89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6">
      <a:dk1>
        <a:srgbClr val="002641"/>
      </a:dk1>
      <a:lt1>
        <a:srgbClr val="FFFFFF"/>
      </a:lt1>
      <a:dk2>
        <a:srgbClr val="0E2841"/>
      </a:dk2>
      <a:lt2>
        <a:srgbClr val="FFFFFF"/>
      </a:lt2>
      <a:accent1>
        <a:srgbClr val="0D2841"/>
      </a:accent1>
      <a:accent2>
        <a:srgbClr val="BABAFF"/>
      </a:accent2>
      <a:accent3>
        <a:srgbClr val="AAA0F0"/>
      </a:accent3>
      <a:accent4>
        <a:srgbClr val="00A6F8"/>
      </a:accent4>
      <a:accent5>
        <a:srgbClr val="99DBFF"/>
      </a:accent5>
      <a:accent6>
        <a:srgbClr val="003B66"/>
      </a:accent6>
      <a:hlink>
        <a:srgbClr val="FF694E"/>
      </a:hlink>
      <a:folHlink>
        <a:srgbClr val="002641"/>
      </a:folHlink>
    </a:clrScheme>
    <a:fontScheme name="Benutzerdefiniert 93">
      <a:majorFont>
        <a:latin typeface="BarmeniaGothaer Offc Medium"/>
        <a:ea typeface=""/>
        <a:cs typeface=""/>
      </a:majorFont>
      <a:minorFont>
        <a:latin typeface="BarmeniaGothaer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lIns="251999" tIns="251999" rIns="251999" bIns="251999" rtlCol="0">
        <a:noAutofit/>
      </a:bodyPr>
      <a:lstStyle>
        <a:defPPr algn="l">
          <a:defRPr sz="1400" dirty="0" err="1" smtClean="0">
            <a:solidFill>
              <a:schemeClr val="bg1"/>
            </a:solidFill>
            <a:latin typeface="BarmeniaGothaer Offc" pitchFamily="2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custClrLst>
    <a:custClr name="HighlightRot">
      <a:srgbClr val="FF694E"/>
    </a:custClr>
    <a:custClr name="darkestBlue">
      <a:srgbClr val="001526"/>
    </a:custClr>
    <a:custClr name="DarkBlue">
      <a:srgbClr val="002641"/>
    </a:custClr>
    <a:custClr name="DarkBluelight">
      <a:srgbClr val="003C66"/>
    </a:custClr>
    <a:custClr name="DarkBluelighter">
      <a:srgbClr val="00508C"/>
    </a:custClr>
    <a:custClr name="DarkBluelightest">
      <a:srgbClr val="0060A6"/>
    </a:custClr>
    <a:custClr name="darkestSkyBlue">
      <a:srgbClr val="0088CC"/>
    </a:custClr>
    <a:custClr name="SkyBluelight">
      <a:srgbClr val="59C5FF"/>
    </a:custClr>
    <a:custClr name="SkyBluelighter">
      <a:srgbClr val="99DBFF"/>
    </a:custClr>
    <a:custClr name="SkyBluelightest">
      <a:srgbClr val="C2E9FE"/>
    </a:custClr>
    <a:custClr name="datkestLavender">
      <a:srgbClr val="AAA0F0"/>
    </a:custClr>
    <a:custClr name="Lavender">
      <a:srgbClr val="BABAFF"/>
    </a:custClr>
    <a:custClr name="Lavenderlight">
      <a:srgbClr val="CCCCFF"/>
    </a:custClr>
    <a:custClr name="Lavenderlighter">
      <a:srgbClr val="D9D9FF"/>
    </a:custClr>
    <a:custClr name="Lavenderlightest">
      <a:srgbClr val="E6E6FF"/>
    </a:custClr>
    <a:custClr name="BACKGROUNDSkyBlue">
      <a:srgbClr val="E8F3F8"/>
    </a:custClr>
    <a:custClr name="BACKGROUNDLavender">
      <a:srgbClr val="F5F5FE"/>
    </a:custClr>
  </a:custClrLst>
  <a:extLst>
    <a:ext uri="{05A4C25C-085E-4340-85A3-A5531E510DB2}">
      <thm15:themeFamily xmlns:thm15="http://schemas.microsoft.com/office/thememl/2012/main" name="Präsentation1111" id="{728EE9A3-58BB-E34D-ABA1-B349C1C4A9C9}" vid="{C513CD65-B76E-AF45-9B64-9D5EC22BE4C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BarmeniaGothaer Offc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BarmeniaGothaer Offc"/>
        <a:font script="Hebr" typeface="BarmeniaGothaer Offc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meniaGothaer Offc"/>
        <a:font script="Uigh" typeface="Microsoft Uighur"/>
        <a:font script="Geor" typeface="Sylfaen"/>
        <a:font script="Armn" typeface="BarmeniaGothaer Offc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BarmeniaGothaer Offc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BarmeniaGothaer Offc"/>
        <a:font script="Hebr" typeface="BarmeniaGothaer Offc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meniaGothaer Offc"/>
        <a:font script="Uigh" typeface="Microsoft Uighur"/>
        <a:font script="Geor" typeface="Sylfaen"/>
        <a:font script="Armn" typeface="BarmeniaGothaer Offc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f56338-2f36-48f7-9b89-c20e464a2a5d" xsi:nil="true"/>
    <lcf76f155ced4ddcb4097134ff3c332f xmlns="acddb73c-1332-4ad0-b111-a9b2d3ee105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1B7BE4BB6734BB2EDDBE7070779B9" ma:contentTypeVersion="13" ma:contentTypeDescription="Create a new document." ma:contentTypeScope="" ma:versionID="2af306f9da11cdf4ab11a7c3e5ee4d70">
  <xsd:schema xmlns:xsd="http://www.w3.org/2001/XMLSchema" xmlns:xs="http://www.w3.org/2001/XMLSchema" xmlns:p="http://schemas.microsoft.com/office/2006/metadata/properties" xmlns:ns2="acddb73c-1332-4ad0-b111-a9b2d3ee1051" xmlns:ns3="00f56338-2f36-48f7-9b89-c20e464a2a5d" targetNamespace="http://schemas.microsoft.com/office/2006/metadata/properties" ma:root="true" ma:fieldsID="7422a2f2e40c95f5657ff203c620a8cc" ns2:_="" ns3:_="">
    <xsd:import namespace="acddb73c-1332-4ad0-b111-a9b2d3ee1051"/>
    <xsd:import namespace="00f56338-2f36-48f7-9b89-c20e464a2a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db73c-1332-4ad0-b111-a9b2d3ee1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3b97e87-ce32-4095-80b4-ac8f01797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56338-2f36-48f7-9b89-c20e464a2a5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ed3c23-c15b-4dda-91eb-4f7df9af41dc}" ma:internalName="TaxCatchAll" ma:showField="CatchAllData" ma:web="00f56338-2f36-48f7-9b89-c20e464a2a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54C9D-DDCF-479A-8804-5C0C59BE28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F40571-3022-4533-96DE-B5C9FF4C32A8}">
  <ds:schemaRefs>
    <ds:schemaRef ds:uri="http://schemas.microsoft.com/office/2006/metadata/properties"/>
    <ds:schemaRef ds:uri="http://schemas.microsoft.com/office/infopath/2007/PartnerControls"/>
    <ds:schemaRef ds:uri="00f56338-2f36-48f7-9b89-c20e464a2a5d"/>
    <ds:schemaRef ds:uri="acddb73c-1332-4ad0-b111-a9b2d3ee1051"/>
  </ds:schemaRefs>
</ds:datastoreItem>
</file>

<file path=customXml/itemProps3.xml><?xml version="1.0" encoding="utf-8"?>
<ds:datastoreItem xmlns:ds="http://schemas.openxmlformats.org/officeDocument/2006/customXml" ds:itemID="{AF9D29D4-45A9-426B-8EC5-2BB7BE283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ddb73c-1332-4ad0-b111-a9b2d3ee1051"/>
    <ds:schemaRef ds:uri="00f56338-2f36-48f7-9b89-c20e464a2a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BarmeniaGothaer-PPT-Master</Template>
  <TotalTime>0</TotalTime>
  <Words>465</Words>
  <Application>Microsoft Office PowerPoint</Application>
  <PresentationFormat>Breitbild</PresentationFormat>
  <Paragraphs>146</Paragraphs>
  <Slides>17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Symbol</vt:lpstr>
      <vt:lpstr>Calibri</vt:lpstr>
      <vt:lpstr>Wingdings</vt:lpstr>
      <vt:lpstr>Arial</vt:lpstr>
      <vt:lpstr>BarmeniaGothaer Offc Medium</vt:lpstr>
      <vt:lpstr>BarmeniaGothaer Offc</vt:lpstr>
      <vt:lpstr>Office</vt:lpstr>
      <vt:lpstr>bAV-Sprechstunde</vt:lpstr>
      <vt:lpstr>PowerPoint-Präsentation</vt:lpstr>
      <vt:lpstr>Darum bAV-Sprechstunde</vt:lpstr>
      <vt:lpstr>01 Das sind wir</vt:lpstr>
      <vt:lpstr>01 Das bearbeiten wir</vt:lpstr>
      <vt:lpstr>01 Darum kümmern sich KollegInnen</vt:lpstr>
      <vt:lpstr>02 Euer Kontakt zum Betrieb bAV</vt:lpstr>
      <vt:lpstr>02 So kommen eure Anliegen zu uns</vt:lpstr>
      <vt:lpstr>03 Wichtige Infos zum Angebot</vt:lpstr>
      <vt:lpstr>04 Wichtige Infos zum Antrag</vt:lpstr>
      <vt:lpstr>04 Das gehört zum Antrag</vt:lpstr>
      <vt:lpstr>04 Einzel-Antrag</vt:lpstr>
      <vt:lpstr>04 Sammel-Antrag</vt:lpstr>
      <vt:lpstr>05 Versicherungsschein</vt:lpstr>
      <vt:lpstr>06 Kollektivgeschäft</vt:lpstr>
      <vt:lpstr>07 bAV-Cockpit</vt:lpstr>
      <vt:lpstr>08 Zeit für Fragen und aktuelle Fälle</vt:lpstr>
    </vt:vector>
  </TitlesOfParts>
  <Company>Gothaer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Ansprechpersonen Betrieb bAV</dc:title>
  <dc:creator>Falko Seifert</dc:creator>
  <cp:lastModifiedBy>Falko Seifert</cp:lastModifiedBy>
  <cp:revision>53</cp:revision>
  <dcterms:created xsi:type="dcterms:W3CDTF">2025-01-03T14:31:39Z</dcterms:created>
  <dcterms:modified xsi:type="dcterms:W3CDTF">2025-03-17T14:55:47Z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0x0101002D31B7BE4BB6734BB2EDDBE7070779B9</vt:lpwstr>
  </property>
  <property fmtid="{D5CDD505-2E9C-101B-9397-08002B2CF9AE}" pid="3" name="MSIP_Label_812dc538-01b5-495e-b40a-5831f7408e2a_Enabled">
    <vt:lpwstr>true</vt:lpwstr>
  </property>
  <property fmtid="{D5CDD505-2E9C-101B-9397-08002B2CF9AE}" pid="4" name="MSIP_Label_812dc538-01b5-495e-b40a-5831f7408e2a_SetDate">
    <vt:lpwstr>2025-03-11T18:31:32Z</vt:lpwstr>
  </property>
  <property fmtid="{D5CDD505-2E9C-101B-9397-08002B2CF9AE}" pid="5" name="MSIP_Label_812dc538-01b5-495e-b40a-5831f7408e2a_Method">
    <vt:lpwstr>Standard</vt:lpwstr>
  </property>
  <property fmtid="{D5CDD505-2E9C-101B-9397-08002B2CF9AE}" pid="6" name="MSIP_Label_812dc538-01b5-495e-b40a-5831f7408e2a_Name">
    <vt:lpwstr>Vertraulich_Unterlabel_2</vt:lpwstr>
  </property>
  <property fmtid="{D5CDD505-2E9C-101B-9397-08002B2CF9AE}" pid="7" name="MSIP_Label_812dc538-01b5-495e-b40a-5831f7408e2a_SiteId">
    <vt:lpwstr>023a7871-db5b-45bd-b776-88e3cd7e0b2c</vt:lpwstr>
  </property>
  <property fmtid="{D5CDD505-2E9C-101B-9397-08002B2CF9AE}" pid="8" name="MSIP_Label_812dc538-01b5-495e-b40a-5831f7408e2a_ActionId">
    <vt:lpwstr>fa093dfd-ba07-42f4-8669-732e08712786</vt:lpwstr>
  </property>
  <property fmtid="{D5CDD505-2E9C-101B-9397-08002B2CF9AE}" pid="9" name="MSIP_Label_812dc538-01b5-495e-b40a-5831f7408e2a_ContentBits">
    <vt:lpwstr>2</vt:lpwstr>
  </property>
  <property fmtid="{D5CDD505-2E9C-101B-9397-08002B2CF9AE}" pid="10" name="ClassificationContentMarkingFooterLocations">
    <vt:lpwstr>Office:7</vt:lpwstr>
  </property>
  <property fmtid="{D5CDD505-2E9C-101B-9397-08002B2CF9AE}" pid="11" name="ClassificationContentMarkingFooterText">
    <vt:lpwstr>Vertraulich</vt:lpwstr>
  </property>
</Properties>
</file>